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6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63" r:id="rId11"/>
    <p:sldId id="264" r:id="rId12"/>
    <p:sldId id="269" r:id="rId13"/>
    <p:sldId id="270" r:id="rId14"/>
    <p:sldId id="271" r:id="rId15"/>
    <p:sldId id="267" r:id="rId1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5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 - Ορθογώνιο">
            <a:extLst>
              <a:ext uri="{FF2B5EF4-FFF2-40B4-BE49-F238E27FC236}">
                <a16:creationId xmlns:a16="http://schemas.microsoft.com/office/drawing/2014/main" id="{606D387E-C343-9591-595E-2BCDCC356D6F}"/>
              </a:ext>
            </a:extLst>
          </p:cNvPr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9 - Ευθεία γραμμή σύνδεσης">
            <a:extLst>
              <a:ext uri="{FF2B5EF4-FFF2-40B4-BE49-F238E27FC236}">
                <a16:creationId xmlns:a16="http://schemas.microsoft.com/office/drawing/2014/main" id="{7D9F7BD6-8CF9-5E6A-18F3-97BBC18B64F2}"/>
              </a:ext>
            </a:extLst>
          </p:cNvPr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0 - Θέση ημερομηνίας">
            <a:extLst>
              <a:ext uri="{FF2B5EF4-FFF2-40B4-BE49-F238E27FC236}">
                <a16:creationId xmlns:a16="http://schemas.microsoft.com/office/drawing/2014/main" id="{2604E551-CE1F-C4D3-A8CA-34575AF191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9C1E488-AA14-4EFE-A11C-F786A33AEAD3}" type="datetimeFigureOut">
              <a:rPr/>
              <a:pPr>
                <a:defRPr/>
              </a:pPr>
              <a:t>7/7/2025</a:t>
            </a:fld>
            <a:endParaRPr/>
          </a:p>
        </p:txBody>
      </p:sp>
      <p:sp>
        <p:nvSpPr>
          <p:cNvPr id="5" name="17 - Θέση υποσέλιδου">
            <a:extLst>
              <a:ext uri="{FF2B5EF4-FFF2-40B4-BE49-F238E27FC236}">
                <a16:creationId xmlns:a16="http://schemas.microsoft.com/office/drawing/2014/main" id="{9AB5A5C2-8BF2-886D-7BC2-C00BEEF8B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6" name="28 - Θέση αριθμού διαφάνειας">
            <a:extLst>
              <a:ext uri="{FF2B5EF4-FFF2-40B4-BE49-F238E27FC236}">
                <a16:creationId xmlns:a16="http://schemas.microsoft.com/office/drawing/2014/main" id="{E9A85A61-9887-7D2A-0169-387478B79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F5B486-BDF7-4432-AEC0-0FC2FF21C205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294115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26 - Θέση ημερομηνίας">
            <a:extLst>
              <a:ext uri="{FF2B5EF4-FFF2-40B4-BE49-F238E27FC236}">
                <a16:creationId xmlns:a16="http://schemas.microsoft.com/office/drawing/2014/main" id="{AC02E159-DFE2-285B-57DE-35D33CD91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D879D-1436-4A2E-8A11-6C813DFB5B71}" type="datetimeFigureOut">
              <a:rPr lang="en-US"/>
              <a:pPr>
                <a:defRPr/>
              </a:pPr>
              <a:t>7/7/2025</a:t>
            </a:fld>
            <a:endParaRPr lang="en-US"/>
          </a:p>
        </p:txBody>
      </p:sp>
      <p:sp>
        <p:nvSpPr>
          <p:cNvPr id="5" name="3 - Θέση υποσέλιδου">
            <a:extLst>
              <a:ext uri="{FF2B5EF4-FFF2-40B4-BE49-F238E27FC236}">
                <a16:creationId xmlns:a16="http://schemas.microsoft.com/office/drawing/2014/main" id="{E23BCCE6-A2AA-DD39-A3CC-BAD133077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15 - Θέση αριθμού διαφάνειας">
            <a:extLst>
              <a:ext uri="{FF2B5EF4-FFF2-40B4-BE49-F238E27FC236}">
                <a16:creationId xmlns:a16="http://schemas.microsoft.com/office/drawing/2014/main" id="{74052164-60CD-4080-4143-FDC8E8A43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57702-3E72-4BCF-A1E1-6C1B2AD34E7C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94703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DCD6E33C-E9B1-7D01-C9E8-1783FCB04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41C7E-9722-424E-9E26-6A95C6EEBB18}" type="datetimeFigureOut">
              <a:rPr lang="en-US"/>
              <a:pPr>
                <a:defRPr/>
              </a:pPr>
              <a:t>7/7/2025</a:t>
            </a:fld>
            <a:endParaRPr lang="en-US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535E591C-2B7D-825F-7793-73C907E97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1860C704-7FB2-45DA-8D63-D835EDD55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0B65570C-42CC-405E-9A94-CCE5E0ED696D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415810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26 - Θέση ημερομηνίας">
            <a:extLst>
              <a:ext uri="{FF2B5EF4-FFF2-40B4-BE49-F238E27FC236}">
                <a16:creationId xmlns:a16="http://schemas.microsoft.com/office/drawing/2014/main" id="{DBC03ACB-6845-8E83-855E-71D9BB831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E836B-4C73-4530-BF71-7E86EA73FA66}" type="datetimeFigureOut">
              <a:rPr lang="en-US"/>
              <a:pPr>
                <a:defRPr/>
              </a:pPr>
              <a:t>7/7/2025</a:t>
            </a:fld>
            <a:endParaRPr lang="en-US"/>
          </a:p>
        </p:txBody>
      </p:sp>
      <p:sp>
        <p:nvSpPr>
          <p:cNvPr id="5" name="3 - Θέση υποσέλιδου">
            <a:extLst>
              <a:ext uri="{FF2B5EF4-FFF2-40B4-BE49-F238E27FC236}">
                <a16:creationId xmlns:a16="http://schemas.microsoft.com/office/drawing/2014/main" id="{A4B30E13-5675-E4B0-2FB0-561833762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15 - Θέση αριθμού διαφάνειας">
            <a:extLst>
              <a:ext uri="{FF2B5EF4-FFF2-40B4-BE49-F238E27FC236}">
                <a16:creationId xmlns:a16="http://schemas.microsoft.com/office/drawing/2014/main" id="{A461D88D-3EAA-4CF2-6B8A-D02BE730F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8CE0FF-414D-4F67-9369-B6713E3C2184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74742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FA532078-9D01-8B1E-A08F-81F3F8C730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A2852727-FD11-41A0-B562-D17701D50433}" type="datetimeFigureOut">
              <a:rPr lang="en-US"/>
              <a:pPr>
                <a:defRPr/>
              </a:pPr>
              <a:t>7/7/2025</a:t>
            </a:fld>
            <a:endParaRPr lang="en-US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23B7E468-2B23-1CA6-FEEF-BB64F396A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98AC7F5A-3E72-6DF1-48FC-033F03B7B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547E7055-6F34-481E-AC92-0B4671A83EBB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811421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26 - Θέση ημερομηνίας">
            <a:extLst>
              <a:ext uri="{FF2B5EF4-FFF2-40B4-BE49-F238E27FC236}">
                <a16:creationId xmlns:a16="http://schemas.microsoft.com/office/drawing/2014/main" id="{5C2888AE-8C1F-C8E3-82D7-0F5BEF8F5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9FEB1-1DC2-437B-B58F-10ED4990E7A6}" type="datetimeFigureOut">
              <a:rPr lang="en-US"/>
              <a:pPr>
                <a:defRPr/>
              </a:pPr>
              <a:t>7/7/2025</a:t>
            </a:fld>
            <a:endParaRPr lang="en-US"/>
          </a:p>
        </p:txBody>
      </p:sp>
      <p:sp>
        <p:nvSpPr>
          <p:cNvPr id="6" name="3 - Θέση υποσέλιδου">
            <a:extLst>
              <a:ext uri="{FF2B5EF4-FFF2-40B4-BE49-F238E27FC236}">
                <a16:creationId xmlns:a16="http://schemas.microsoft.com/office/drawing/2014/main" id="{BA4DF940-A743-26E2-E4E4-F228D82EA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15 - Θέση αριθμού διαφάνειας">
            <a:extLst>
              <a:ext uri="{FF2B5EF4-FFF2-40B4-BE49-F238E27FC236}">
                <a16:creationId xmlns:a16="http://schemas.microsoft.com/office/drawing/2014/main" id="{1EF0AB29-51E9-24A6-647B-58C90DCDA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38EF6-E92A-434F-8711-508C57C8D4B0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41477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26 - Θέση ημερομηνίας">
            <a:extLst>
              <a:ext uri="{FF2B5EF4-FFF2-40B4-BE49-F238E27FC236}">
                <a16:creationId xmlns:a16="http://schemas.microsoft.com/office/drawing/2014/main" id="{11FC4D08-C509-E284-5A74-EA5C210B5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8F3CA-C7FF-4243-92AD-DAEF5D41462B}" type="datetimeFigureOut">
              <a:rPr lang="en-US"/>
              <a:pPr>
                <a:defRPr/>
              </a:pPr>
              <a:t>7/7/2025</a:t>
            </a:fld>
            <a:endParaRPr lang="en-US"/>
          </a:p>
        </p:txBody>
      </p:sp>
      <p:sp>
        <p:nvSpPr>
          <p:cNvPr id="8" name="3 - Θέση υποσέλιδου">
            <a:extLst>
              <a:ext uri="{FF2B5EF4-FFF2-40B4-BE49-F238E27FC236}">
                <a16:creationId xmlns:a16="http://schemas.microsoft.com/office/drawing/2014/main" id="{D29971E0-4D32-0A6A-367D-11721167D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15 - Θέση αριθμού διαφάνειας">
            <a:extLst>
              <a:ext uri="{FF2B5EF4-FFF2-40B4-BE49-F238E27FC236}">
                <a16:creationId xmlns:a16="http://schemas.microsoft.com/office/drawing/2014/main" id="{1C89EA6A-5FD2-3056-28BF-533A94440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3171D-6DEF-4F51-B033-91B154120B19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700454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6 - Θέση ημερομηνίας">
            <a:extLst>
              <a:ext uri="{FF2B5EF4-FFF2-40B4-BE49-F238E27FC236}">
                <a16:creationId xmlns:a16="http://schemas.microsoft.com/office/drawing/2014/main" id="{EAD919AA-B006-02A0-9E8F-8C0FC2F08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DAB3D-A2A1-43EF-B4A0-D87D8CB5B69F}" type="datetimeFigureOut">
              <a:rPr lang="en-US"/>
              <a:pPr>
                <a:defRPr/>
              </a:pPr>
              <a:t>7/7/2025</a:t>
            </a:fld>
            <a:endParaRPr lang="en-US"/>
          </a:p>
        </p:txBody>
      </p:sp>
      <p:sp>
        <p:nvSpPr>
          <p:cNvPr id="4" name="3 - Θέση υποσέλιδου">
            <a:extLst>
              <a:ext uri="{FF2B5EF4-FFF2-40B4-BE49-F238E27FC236}">
                <a16:creationId xmlns:a16="http://schemas.microsoft.com/office/drawing/2014/main" id="{D6F0D766-20C7-1E5F-0757-87C61BD3D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15 - Θέση αριθμού διαφάνειας">
            <a:extLst>
              <a:ext uri="{FF2B5EF4-FFF2-40B4-BE49-F238E27FC236}">
                <a16:creationId xmlns:a16="http://schemas.microsoft.com/office/drawing/2014/main" id="{22ECF833-5D07-2DE3-559B-7E8C1B894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37C222-0B16-482F-925E-E3E68A912FC9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203763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6 - Θέση ημερομηνίας">
            <a:extLst>
              <a:ext uri="{FF2B5EF4-FFF2-40B4-BE49-F238E27FC236}">
                <a16:creationId xmlns:a16="http://schemas.microsoft.com/office/drawing/2014/main" id="{9112228F-D1E7-E1A5-B878-90FD2268B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E018E-D9A7-4E12-A49A-905E5E974805}" type="datetimeFigureOut">
              <a:rPr lang="en-US"/>
              <a:pPr>
                <a:defRPr/>
              </a:pPr>
              <a:t>7/7/2025</a:t>
            </a:fld>
            <a:endParaRPr lang="en-US"/>
          </a:p>
        </p:txBody>
      </p:sp>
      <p:sp>
        <p:nvSpPr>
          <p:cNvPr id="3" name="3 - Θέση υποσέλιδου">
            <a:extLst>
              <a:ext uri="{FF2B5EF4-FFF2-40B4-BE49-F238E27FC236}">
                <a16:creationId xmlns:a16="http://schemas.microsoft.com/office/drawing/2014/main" id="{40304AC5-B63F-A434-FB88-818EDFC0C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15 - Θέση αριθμού διαφάνειας">
            <a:extLst>
              <a:ext uri="{FF2B5EF4-FFF2-40B4-BE49-F238E27FC236}">
                <a16:creationId xmlns:a16="http://schemas.microsoft.com/office/drawing/2014/main" id="{8181FB96-2027-1E54-DCCE-0432DC6DE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CE958B-4AAF-48C2-8CB7-43AEEBE2B7D1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40470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26 - Θέση ημερομηνίας">
            <a:extLst>
              <a:ext uri="{FF2B5EF4-FFF2-40B4-BE49-F238E27FC236}">
                <a16:creationId xmlns:a16="http://schemas.microsoft.com/office/drawing/2014/main" id="{4C70052D-8D5D-15C1-2A0E-63A6F8C0F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015B0-6AC5-43EC-B337-02C34AB6B398}" type="datetimeFigureOut">
              <a:rPr lang="en-US"/>
              <a:pPr>
                <a:defRPr/>
              </a:pPr>
              <a:t>7/7/2025</a:t>
            </a:fld>
            <a:endParaRPr lang="en-US"/>
          </a:p>
        </p:txBody>
      </p:sp>
      <p:sp>
        <p:nvSpPr>
          <p:cNvPr id="6" name="3 - Θέση υποσέλιδου">
            <a:extLst>
              <a:ext uri="{FF2B5EF4-FFF2-40B4-BE49-F238E27FC236}">
                <a16:creationId xmlns:a16="http://schemas.microsoft.com/office/drawing/2014/main" id="{208F470C-1D72-2FCD-F8A4-E8C21B86A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15 - Θέση αριθμού διαφάνειας">
            <a:extLst>
              <a:ext uri="{FF2B5EF4-FFF2-40B4-BE49-F238E27FC236}">
                <a16:creationId xmlns:a16="http://schemas.microsoft.com/office/drawing/2014/main" id="{6130E370-8411-3C7C-66C7-3D8B26F6E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BE02E-3E38-49FF-AB44-F9DCE28F1CBC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096578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7 - Ορθογώνιο">
            <a:extLst>
              <a:ext uri="{FF2B5EF4-FFF2-40B4-BE49-F238E27FC236}">
                <a16:creationId xmlns:a16="http://schemas.microsoft.com/office/drawing/2014/main" id="{9BDA8787-0965-F516-B2EC-E3F8B788A8F3}"/>
              </a:ext>
            </a:extLst>
          </p:cNvPr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9 - Ορθογώνιο">
            <a:extLst>
              <a:ext uri="{FF2B5EF4-FFF2-40B4-BE49-F238E27FC236}">
                <a16:creationId xmlns:a16="http://schemas.microsoft.com/office/drawing/2014/main" id="{79B3DF48-558C-BB25-0586-1ED3AA478364}"/>
              </a:ext>
            </a:extLst>
          </p:cNvPr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l-GR"/>
              <a:t>Kλικ για επεξεργασία του τίτλου</a:t>
            </a:r>
            <a:endParaRPr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l-GR" noProof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6" name="4 - Θέση ημερομηνίας">
            <a:extLst>
              <a:ext uri="{FF2B5EF4-FFF2-40B4-BE49-F238E27FC236}">
                <a16:creationId xmlns:a16="http://schemas.microsoft.com/office/drawing/2014/main" id="{17DA5B52-C2C8-B183-9548-BA52144DD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058DD-2FAB-4686-8475-99DAD4D944FC}" type="datetimeFigureOut">
              <a:rPr lang="en-US"/>
              <a:pPr>
                <a:defRPr/>
              </a:pPr>
              <a:t>7/7/2025</a:t>
            </a:fld>
            <a:endParaRPr lang="en-US"/>
          </a:p>
        </p:txBody>
      </p:sp>
      <p:sp>
        <p:nvSpPr>
          <p:cNvPr id="7" name="5 - Θέση υποσέλιδου">
            <a:extLst>
              <a:ext uri="{FF2B5EF4-FFF2-40B4-BE49-F238E27FC236}">
                <a16:creationId xmlns:a16="http://schemas.microsoft.com/office/drawing/2014/main" id="{950FACEE-7BF7-8B3E-7EF1-CCC105B18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6 - Θέση αριθμού διαφάνειας">
            <a:extLst>
              <a:ext uri="{FF2B5EF4-FFF2-40B4-BE49-F238E27FC236}">
                <a16:creationId xmlns:a16="http://schemas.microsoft.com/office/drawing/2014/main" id="{D88001E0-169E-DF61-CE4B-FB4581808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9A842-E70F-4807-A04A-40A311E1C7F8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1214153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>
            <a:extLst>
              <a:ext uri="{FF2B5EF4-FFF2-40B4-BE49-F238E27FC236}">
                <a16:creationId xmlns:a16="http://schemas.microsoft.com/office/drawing/2014/main" id="{C3EC4EE3-9A8E-7809-CE86-D56EA343E116}"/>
              </a:ext>
            </a:extLst>
          </p:cNvPr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2 - Θέση τίτλου">
            <a:extLst>
              <a:ext uri="{FF2B5EF4-FFF2-40B4-BE49-F238E27FC236}">
                <a16:creationId xmlns:a16="http://schemas.microsoft.com/office/drawing/2014/main" id="{279C42E0-1E03-15A3-971E-C18317B92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030" name="30 - Θέση κειμένου">
            <a:extLst>
              <a:ext uri="{FF2B5EF4-FFF2-40B4-BE49-F238E27FC236}">
                <a16:creationId xmlns:a16="http://schemas.microsoft.com/office/drawing/2014/main" id="{ABE4783B-0CAF-12DC-118F-A5D9570B12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s-ES"/>
              <a:t>Kλικ για επεξεργασία των στυλ του υποδείγματος</a:t>
            </a:r>
          </a:p>
          <a:p>
            <a:pPr lvl="1"/>
            <a:r>
              <a:rPr lang="el-GR" altLang="es-ES"/>
              <a:t>Δεύτερου επιπέδου</a:t>
            </a:r>
          </a:p>
          <a:p>
            <a:pPr lvl="2"/>
            <a:r>
              <a:rPr lang="el-GR" altLang="es-ES"/>
              <a:t>Τρίτου επιπέδου</a:t>
            </a:r>
          </a:p>
          <a:p>
            <a:pPr lvl="3"/>
            <a:r>
              <a:rPr lang="el-GR" altLang="es-ES"/>
              <a:t>Τέταρτου επιπέδου</a:t>
            </a:r>
          </a:p>
          <a:p>
            <a:pPr lvl="4"/>
            <a:r>
              <a:rPr lang="el-GR" altLang="es-ES"/>
              <a:t>Πέμπτου επιπέδου</a:t>
            </a:r>
            <a:endParaRPr lang="en-US" altLang="es-ES"/>
          </a:p>
        </p:txBody>
      </p:sp>
      <p:sp>
        <p:nvSpPr>
          <p:cNvPr id="27" name="26 - Θέση ημερομηνίας">
            <a:extLst>
              <a:ext uri="{FF2B5EF4-FFF2-40B4-BE49-F238E27FC236}">
                <a16:creationId xmlns:a16="http://schemas.microsoft.com/office/drawing/2014/main" id="{812B66BC-374F-A93D-3650-702DE0B92C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 smtClean="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06E02F79-6D29-42D8-9F35-32E0A95E1F47}" type="datetimeFigureOut">
              <a:rPr lang="en-US"/>
              <a:pPr>
                <a:defRPr/>
              </a:pPr>
              <a:t>7/7/2025</a:t>
            </a:fld>
            <a:endParaRPr lang="en-US"/>
          </a:p>
        </p:txBody>
      </p:sp>
      <p:sp>
        <p:nvSpPr>
          <p:cNvPr id="4" name="3 - Θέση υποσέλιδου">
            <a:extLst>
              <a:ext uri="{FF2B5EF4-FFF2-40B4-BE49-F238E27FC236}">
                <a16:creationId xmlns:a16="http://schemas.microsoft.com/office/drawing/2014/main" id="{E6463244-783C-AE3D-1180-EBCC26EC66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15 - Θέση αριθμού διαφάνειας">
            <a:extLst>
              <a:ext uri="{FF2B5EF4-FFF2-40B4-BE49-F238E27FC236}">
                <a16:creationId xmlns:a16="http://schemas.microsoft.com/office/drawing/2014/main" id="{4BA86DB1-1575-C157-FE35-5D284E8EAC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5EA4C0A-1981-421D-9460-0FAC4C265FEC}" type="slidenum">
              <a:rPr lang="en-US" altLang="es-ES"/>
              <a:pPr/>
              <a:t>‹Nº›</a:t>
            </a:fld>
            <a:endParaRPr lang="en-U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22" r:id="rId2"/>
    <p:sldLayoutId id="2147483730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31" r:id="rId9"/>
    <p:sldLayoutId id="2147483728" r:id="rId10"/>
    <p:sldLayoutId id="214748373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anose="05020102010507070707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anose="05020102010507070707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anose="05020102010507070707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anose="05000000000000000000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 descr="C:\Users\Administrator\Desktop\UniversityAlicanteLogo.png">
            <a:extLst>
              <a:ext uri="{FF2B5EF4-FFF2-40B4-BE49-F238E27FC236}">
                <a16:creationId xmlns:a16="http://schemas.microsoft.com/office/drawing/2014/main" id="{7B335085-5D94-463B-E407-78E394F188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3" y="534988"/>
            <a:ext cx="1693862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4 - Ορθογώνιο">
            <a:extLst>
              <a:ext uri="{FF2B5EF4-FFF2-40B4-BE49-F238E27FC236}">
                <a16:creationId xmlns:a16="http://schemas.microsoft.com/office/drawing/2014/main" id="{869E8706-D1B4-74A9-DDF3-AA37EE083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3438" y="534988"/>
            <a:ext cx="66389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s-ES" sz="1600" b="1">
                <a:latin typeface="Georgia" panose="02040502050405020303" pitchFamily="18" charset="0"/>
              </a:rPr>
              <a:t>E020 – DOCTORADO EN TRANSFERENCIAS INTERCULTURALES E HISTÓRICAS </a:t>
            </a:r>
          </a:p>
          <a:p>
            <a:pPr algn="ctr" eaLnBrk="1" hangingPunct="1"/>
            <a:r>
              <a:rPr lang="es-ES" altLang="es-ES" sz="1600" b="1">
                <a:latin typeface="Georgia" panose="02040502050405020303" pitchFamily="18" charset="0"/>
              </a:rPr>
              <a:t>EN LA EUROPA MEDIEVAL MEDITERRÁNEA </a:t>
            </a:r>
            <a:endParaRPr lang="el-GR" altLang="es-ES" sz="1600" b="1">
              <a:latin typeface="Georgia" panose="02040502050405020303" pitchFamily="18" charset="0"/>
            </a:endParaRPr>
          </a:p>
        </p:txBody>
      </p:sp>
      <p:sp>
        <p:nvSpPr>
          <p:cNvPr id="6148" name="6 - Ορθογώνιο">
            <a:extLst>
              <a:ext uri="{FF2B5EF4-FFF2-40B4-BE49-F238E27FC236}">
                <a16:creationId xmlns:a16="http://schemas.microsoft.com/office/drawing/2014/main" id="{A1064F30-7DEA-2DE9-6F21-69AC99F31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8050" y="5413375"/>
            <a:ext cx="40243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s-ES" b="1" dirty="0">
                <a:latin typeface="Georgia" panose="02040502050405020303" pitchFamily="18" charset="0"/>
              </a:rPr>
              <a:t>Maria </a:t>
            </a:r>
            <a:r>
              <a:rPr lang="en-US" altLang="es-ES" b="1" dirty="0" err="1">
                <a:latin typeface="Georgia" panose="02040502050405020303" pitchFamily="18" charset="0"/>
              </a:rPr>
              <a:t>Karantoni</a:t>
            </a:r>
            <a:br>
              <a:rPr lang="en-US" altLang="es-ES" b="1" dirty="0">
                <a:latin typeface="Georgia" panose="02040502050405020303" pitchFamily="18" charset="0"/>
              </a:rPr>
            </a:br>
            <a:r>
              <a:rPr lang="en-US" altLang="es-ES" b="1" dirty="0">
                <a:latin typeface="Georgia" panose="02040502050405020303" pitchFamily="18" charset="0"/>
              </a:rPr>
              <a:t>PhD Candidate at the University of Alicante</a:t>
            </a:r>
            <a:endParaRPr lang="el-GR" altLang="es-ES" b="1" dirty="0">
              <a:latin typeface="Georgia" panose="02040502050405020303" pitchFamily="18" charset="0"/>
            </a:endParaRPr>
          </a:p>
        </p:txBody>
      </p:sp>
      <p:sp>
        <p:nvSpPr>
          <p:cNvPr id="6149" name="7 - Ορθογώνιο">
            <a:extLst>
              <a:ext uri="{FF2B5EF4-FFF2-40B4-BE49-F238E27FC236}">
                <a16:creationId xmlns:a16="http://schemas.microsoft.com/office/drawing/2014/main" id="{3B5877F5-4EAA-D41D-2A8F-888A2E654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00" y="5413375"/>
            <a:ext cx="42989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ES" b="1">
                <a:latin typeface="Georgia" panose="02040502050405020303" pitchFamily="18" charset="0"/>
              </a:rPr>
              <a:t>International On-line Symposium La Nucia July 2025</a:t>
            </a:r>
            <a:endParaRPr lang="el-GR" altLang="es-ES" b="1">
              <a:latin typeface="Georgia" panose="02040502050405020303" pitchFamily="18" charset="0"/>
            </a:endParaRPr>
          </a:p>
        </p:txBody>
      </p:sp>
      <p:sp>
        <p:nvSpPr>
          <p:cNvPr id="6150" name="8 - Ορθογώνιο">
            <a:extLst>
              <a:ext uri="{FF2B5EF4-FFF2-40B4-BE49-F238E27FC236}">
                <a16:creationId xmlns:a16="http://schemas.microsoft.com/office/drawing/2014/main" id="{82041043-71D7-016D-ACE9-AB62D10A4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925" y="2460625"/>
            <a:ext cx="66960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s-ES" sz="3200" dirty="0">
                <a:latin typeface="Broadway" panose="04040905080B02020502" pitchFamily="82" charset="0"/>
              </a:rPr>
              <a:t>Supporting Individuals with Special Needs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3 - Ορθογώνιο">
            <a:extLst>
              <a:ext uri="{FF2B5EF4-FFF2-40B4-BE49-F238E27FC236}">
                <a16:creationId xmlns:a16="http://schemas.microsoft.com/office/drawing/2014/main" id="{007EB40B-D5CF-9831-CBCF-15E9940C6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225" y="731838"/>
            <a:ext cx="6784975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s-ES" sz="2400" b="1">
                <a:latin typeface="Arial Black" panose="020B0A04020102020204" pitchFamily="34" charset="0"/>
              </a:rPr>
              <a:t>Social and Emotional Support</a:t>
            </a:r>
            <a:endParaRPr lang="en-US" altLang="es-ES" sz="2400">
              <a:latin typeface="Arial Black" panose="020B0A04020102020204" pitchFamily="34" charset="0"/>
            </a:endParaRP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/>
              <a:t>Building self-esteem and confidence.</a:t>
            </a: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/>
              <a:t>Teaching emotional regulation and coping skills.</a:t>
            </a: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/>
              <a:t>Encouraging friendships and social interaction.</a:t>
            </a:r>
          </a:p>
        </p:txBody>
      </p:sp>
      <p:pic>
        <p:nvPicPr>
          <p:cNvPr id="15363" name="Picture 6" descr="Handwriting Example Dysgraphia">
            <a:extLst>
              <a:ext uri="{FF2B5EF4-FFF2-40B4-BE49-F238E27FC236}">
                <a16:creationId xmlns:a16="http://schemas.microsoft.com/office/drawing/2014/main" id="{80A5E23F-244C-E0DD-A5A0-8A53180834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963" y="3670300"/>
            <a:ext cx="4699000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4 - Ορθογώνιο">
            <a:extLst>
              <a:ext uri="{FF2B5EF4-FFF2-40B4-BE49-F238E27FC236}">
                <a16:creationId xmlns:a16="http://schemas.microsoft.com/office/drawing/2014/main" id="{68C36941-77E5-175F-73E5-65BA3FAB7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288" y="593725"/>
            <a:ext cx="7415212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s-ES" sz="2400" b="1">
                <a:latin typeface="Arial Black" panose="020B0A04020102020204" pitchFamily="34" charset="0"/>
              </a:rPr>
              <a:t>Community Involvement</a:t>
            </a:r>
          </a:p>
          <a:p>
            <a:pPr algn="ctr" eaLnBrk="1" hangingPunct="1"/>
            <a:endParaRPr lang="en-US" altLang="es-ES" sz="2400">
              <a:latin typeface="Arial Black" panose="020B0A04020102020204" pitchFamily="34" charset="0"/>
            </a:endParaRPr>
          </a:p>
          <a:p>
            <a:pPr eaLnBrk="1" hangingPunct="1"/>
            <a:r>
              <a:rPr lang="en-US" altLang="es-ES" sz="2400"/>
              <a:t>Raising awareness and reducing stigma.</a:t>
            </a: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/>
              <a:t>Creating accessible public spaces.</a:t>
            </a: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/>
              <a:t>Supporting inclusive extracurricular activities.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- Ορθογώνιο">
            <a:extLst>
              <a:ext uri="{FF2B5EF4-FFF2-40B4-BE49-F238E27FC236}">
                <a16:creationId xmlns:a16="http://schemas.microsoft.com/office/drawing/2014/main" id="{F8281691-622F-26C8-3DF0-969A9143B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175" y="447675"/>
            <a:ext cx="7351713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s-ES" sz="2400" b="1">
                <a:latin typeface="Arial Black" panose="020B0A04020102020204" pitchFamily="34" charset="0"/>
              </a:rPr>
              <a:t>Community Involvement</a:t>
            </a:r>
            <a:endParaRPr lang="en-US" altLang="es-ES" sz="2400">
              <a:latin typeface="Arial Black" panose="020B0A04020102020204" pitchFamily="34" charset="0"/>
            </a:endParaRP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/>
              <a:t>Raising awareness and reducing stigma.</a:t>
            </a: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/>
              <a:t>Creating accessible public spaces.</a:t>
            </a: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/>
              <a:t>Supporting inclusive extracurricular activities.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- Ορθογώνιο">
            <a:extLst>
              <a:ext uri="{FF2B5EF4-FFF2-40B4-BE49-F238E27FC236}">
                <a16:creationId xmlns:a16="http://schemas.microsoft.com/office/drawing/2014/main" id="{BF4ADE2C-A4B4-64E6-F2A0-E805885D1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38" y="639763"/>
            <a:ext cx="7947025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s-ES" sz="2400" b="1">
                <a:latin typeface="Arial Black" panose="020B0A04020102020204" pitchFamily="34" charset="0"/>
              </a:rPr>
              <a:t>Training and Development</a:t>
            </a:r>
          </a:p>
          <a:p>
            <a:pPr algn="ctr" eaLnBrk="1" hangingPunct="1"/>
            <a:endParaRPr lang="en-US" altLang="es-ES" sz="2400">
              <a:latin typeface="Arial Black" panose="020B0A04020102020204" pitchFamily="34" charset="0"/>
            </a:endParaRPr>
          </a:p>
          <a:p>
            <a:pPr eaLnBrk="1" hangingPunct="1"/>
            <a:r>
              <a:rPr lang="en-US" altLang="es-ES" sz="2400"/>
              <a:t>Workshops, seminars, and online courses.</a:t>
            </a: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/>
              <a:t>Resources for ongoing learning and support.</a:t>
            </a: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/>
              <a:t>Building a network of support for teachers and parents.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- Ορθογώνιο">
            <a:extLst>
              <a:ext uri="{FF2B5EF4-FFF2-40B4-BE49-F238E27FC236}">
                <a16:creationId xmlns:a16="http://schemas.microsoft.com/office/drawing/2014/main" id="{E4446EAB-9DDF-04CB-AA25-101F0D44B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" y="557213"/>
            <a:ext cx="7580313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s-ES" sz="2400" b="1">
                <a:latin typeface="Arial Black" panose="020B0A04020102020204" pitchFamily="34" charset="0"/>
              </a:rPr>
              <a:t>Conclusion</a:t>
            </a:r>
            <a:endParaRPr lang="en-US" altLang="es-ES" sz="2400">
              <a:latin typeface="Arial Black" panose="020B0A04020102020204" pitchFamily="34" charset="0"/>
            </a:endParaRP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/>
              <a:t>Recap of main points.</a:t>
            </a: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/>
              <a:t>Call to action: Embrace diversity, foster inclusion, and support all learners.</a:t>
            </a: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/>
              <a:t>“Every child can learn, just not in the same way.”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>
            <a:extLst>
              <a:ext uri="{FF2B5EF4-FFF2-40B4-BE49-F238E27FC236}">
                <a16:creationId xmlns:a16="http://schemas.microsoft.com/office/drawing/2014/main" id="{E16F62AB-3D95-09B6-21BC-C57B5A5F4F98}"/>
              </a:ext>
            </a:extLst>
          </p:cNvPr>
          <p:cNvSpPr/>
          <p:nvPr/>
        </p:nvSpPr>
        <p:spPr>
          <a:xfrm>
            <a:off x="658813" y="457200"/>
            <a:ext cx="6364287" cy="21240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References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20483" name="Rectangle 6">
            <a:extLst>
              <a:ext uri="{FF2B5EF4-FFF2-40B4-BE49-F238E27FC236}">
                <a16:creationId xmlns:a16="http://schemas.microsoft.com/office/drawing/2014/main" id="{7C351204-CC88-8746-3CDF-443BC39E8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200" y="1362075"/>
            <a:ext cx="7672388" cy="440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s-ES" sz="2000"/>
              <a:t>National Center for Learning Disabilities (NCLD). (2024). Understanding and Supporting Students with Learning Disabilities.</a:t>
            </a:r>
          </a:p>
          <a:p>
            <a:pPr eaLnBrk="1" hangingPunct="1">
              <a:buFontTx/>
              <a:buChar char="•"/>
            </a:pPr>
            <a:endParaRPr lang="en-US" altLang="es-ES" sz="2000"/>
          </a:p>
          <a:p>
            <a:pPr>
              <a:buFontTx/>
              <a:buChar char="•"/>
            </a:pPr>
            <a:r>
              <a:rPr lang="en-US" altLang="es-ES" sz="2000"/>
              <a:t>United Nations. (2006). Convention on the Rights of Persons with Disabilities (CRPD). </a:t>
            </a:r>
          </a:p>
          <a:p>
            <a:pPr>
              <a:buFontTx/>
              <a:buChar char="•"/>
            </a:pPr>
            <a:endParaRPr lang="en-US" altLang="es-ES" sz="2000"/>
          </a:p>
          <a:p>
            <a:pPr>
              <a:buFontTx/>
              <a:buChar char="•"/>
            </a:pPr>
            <a:r>
              <a:rPr lang="en-US" altLang="es-ES" sz="2000"/>
              <a:t>American Speech-Language-Hearing Association (ASHA). (2023). Special Education and Communication Disorders. </a:t>
            </a:r>
          </a:p>
          <a:p>
            <a:pPr>
              <a:buFontTx/>
              <a:buChar char="•"/>
            </a:pPr>
            <a:endParaRPr lang="en-US" altLang="es-ES" sz="2000"/>
          </a:p>
          <a:p>
            <a:pPr>
              <a:buFontTx/>
              <a:buChar char="•"/>
            </a:pPr>
            <a:r>
              <a:rPr lang="en-US" altLang="es-ES" sz="2000"/>
              <a:t>Center for Parent Information and Resources (CPIR). (2023). Special Education and Learning Resources. </a:t>
            </a:r>
          </a:p>
          <a:p>
            <a:pPr>
              <a:buFontTx/>
              <a:buChar char="•"/>
            </a:pPr>
            <a:endParaRPr lang="en-US" altLang="es-ES" sz="2000"/>
          </a:p>
          <a:p>
            <a:pPr>
              <a:buFontTx/>
              <a:buChar char="•"/>
            </a:pPr>
            <a:r>
              <a:rPr lang="en-US" altLang="es-ES" sz="2000"/>
              <a:t>World Health Organization (WHO). (2022). Disability and Health Fact Sheet. </a:t>
            </a:r>
          </a:p>
        </p:txBody>
      </p:sp>
      <p:sp>
        <p:nvSpPr>
          <p:cNvPr id="20484" name="7 - Ορθογώνιο">
            <a:extLst>
              <a:ext uri="{FF2B5EF4-FFF2-40B4-BE49-F238E27FC236}">
                <a16:creationId xmlns:a16="http://schemas.microsoft.com/office/drawing/2014/main" id="{0B0A538A-B79D-3B3A-ECB9-74892995D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5764213"/>
            <a:ext cx="2514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ES">
                <a:latin typeface="Broadway" panose="04040905080B02020502" pitchFamily="82" charset="0"/>
              </a:rPr>
              <a:t>Thank you!!!</a:t>
            </a:r>
            <a:endParaRPr lang="el-GR" altLang="es-ES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4 - Ορθογώνιο">
            <a:extLst>
              <a:ext uri="{FF2B5EF4-FFF2-40B4-BE49-F238E27FC236}">
                <a16:creationId xmlns:a16="http://schemas.microsoft.com/office/drawing/2014/main" id="{43AAB1E1-9200-96A0-963C-8D40D4C8A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" y="685800"/>
            <a:ext cx="7480300" cy="384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s-ES" sz="2800" b="1">
                <a:latin typeface="Arial Black" panose="020B0A04020102020204" pitchFamily="34" charset="0"/>
              </a:rPr>
              <a:t>Introduction</a:t>
            </a:r>
            <a:endParaRPr lang="en-US" altLang="es-ES" sz="2800">
              <a:latin typeface="Arial Black" panose="020B0A04020102020204" pitchFamily="34" charset="0"/>
            </a:endParaRPr>
          </a:p>
          <a:p>
            <a:pPr eaLnBrk="1" hangingPunct="1"/>
            <a:r>
              <a:rPr lang="en-US" altLang="es-ES" sz="2400"/>
              <a:t>Purpose: To provide insights into supporting children with special needs.</a:t>
            </a:r>
          </a:p>
          <a:p>
            <a:pPr eaLnBrk="1" hangingPunct="1"/>
            <a:r>
              <a:rPr lang="en-US" altLang="es-ES" sz="2400"/>
              <a:t>Key Topics:</a:t>
            </a:r>
          </a:p>
          <a:p>
            <a:pPr lvl="1" eaLnBrk="1" hangingPunct="1"/>
            <a:r>
              <a:rPr lang="en-US" altLang="es-ES" sz="2400"/>
              <a:t>-Understanding special needs</a:t>
            </a:r>
          </a:p>
          <a:p>
            <a:pPr lvl="1" eaLnBrk="1" hangingPunct="1"/>
            <a:r>
              <a:rPr lang="en-US" altLang="es-ES" sz="2400"/>
              <a:t>-Inclusive teaching strategies</a:t>
            </a:r>
          </a:p>
          <a:p>
            <a:pPr lvl="1" eaLnBrk="1" hangingPunct="1"/>
            <a:r>
              <a:rPr lang="en-US" altLang="es-ES" sz="2400"/>
              <a:t>-The role of technology</a:t>
            </a:r>
          </a:p>
          <a:p>
            <a:pPr lvl="1" eaLnBrk="1" hangingPunct="1"/>
            <a:r>
              <a:rPr lang="en-US" altLang="es-ES" sz="2400"/>
              <a:t>-Community and family support</a:t>
            </a: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/>
              <a:t>Impact: Creating a more inclusive society.</a:t>
            </a:r>
          </a:p>
        </p:txBody>
      </p:sp>
      <p:pic>
        <p:nvPicPr>
          <p:cNvPr id="7171" name="Picture 5" descr="Poster Dyslexia concept, 40x20 cm">
            <a:extLst>
              <a:ext uri="{FF2B5EF4-FFF2-40B4-BE49-F238E27FC236}">
                <a16:creationId xmlns:a16="http://schemas.microsoft.com/office/drawing/2014/main" id="{6B019014-74DE-9119-D00D-8EB265CCFC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4645025"/>
            <a:ext cx="7021513" cy="183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- Ορθογώνιο">
            <a:extLst>
              <a:ext uri="{FF2B5EF4-FFF2-40B4-BE49-F238E27FC236}">
                <a16:creationId xmlns:a16="http://schemas.microsoft.com/office/drawing/2014/main" id="{2BFA6551-D9CD-720D-50A8-0EAF3C6A5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688" y="658813"/>
            <a:ext cx="7589837" cy="526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s-ES" sz="2400" b="1"/>
              <a:t>Understanding Special Needs</a:t>
            </a:r>
            <a:endParaRPr lang="en-US" altLang="es-ES" sz="2400"/>
          </a:p>
          <a:p>
            <a:pPr eaLnBrk="1" hangingPunct="1"/>
            <a:r>
              <a:rPr lang="en-US" altLang="es-ES" sz="2400"/>
              <a:t>Definition: Physical, cognitive, emotional, or developmental challenges that impact learning.</a:t>
            </a:r>
          </a:p>
          <a:p>
            <a:pPr eaLnBrk="1" hangingPunct="1"/>
            <a:r>
              <a:rPr lang="en-US" altLang="es-ES" sz="2400"/>
              <a:t>Types:</a:t>
            </a:r>
          </a:p>
          <a:p>
            <a:pPr lvl="1" eaLnBrk="1" hangingPunct="1"/>
            <a:r>
              <a:rPr lang="en-US" altLang="es-ES" sz="2400" b="1"/>
              <a:t>Physical:</a:t>
            </a:r>
            <a:r>
              <a:rPr lang="en-US" altLang="es-ES" sz="2400"/>
              <a:t> Cerebral palsy, visual impairments, hearing loss.</a:t>
            </a:r>
          </a:p>
          <a:p>
            <a:pPr lvl="1" eaLnBrk="1" hangingPunct="1"/>
            <a:endParaRPr lang="en-US" altLang="es-ES" sz="2400"/>
          </a:p>
          <a:p>
            <a:pPr lvl="1" eaLnBrk="1" hangingPunct="1"/>
            <a:r>
              <a:rPr lang="en-US" altLang="es-ES" sz="2400" b="1"/>
              <a:t>Cognitive:</a:t>
            </a:r>
            <a:r>
              <a:rPr lang="en-US" altLang="es-ES" sz="2400"/>
              <a:t> Autism, Down syndrome, intellectual disabilities.</a:t>
            </a:r>
          </a:p>
          <a:p>
            <a:pPr lvl="1" eaLnBrk="1" hangingPunct="1"/>
            <a:endParaRPr lang="en-US" altLang="es-ES" sz="2400"/>
          </a:p>
          <a:p>
            <a:pPr lvl="1" eaLnBrk="1" hangingPunct="1"/>
            <a:r>
              <a:rPr lang="en-US" altLang="es-ES" sz="2400" b="1"/>
              <a:t>Emotional/Behavioral:</a:t>
            </a:r>
            <a:r>
              <a:rPr lang="en-US" altLang="es-ES" sz="2400"/>
              <a:t> ADHD, anxiety, trauma-related disorders.</a:t>
            </a:r>
          </a:p>
          <a:p>
            <a:pPr eaLnBrk="1" hangingPunct="1"/>
            <a:r>
              <a:rPr lang="en-US" altLang="es-ES" sz="2400"/>
              <a:t>Key Message: Every child has unique strengths and needs.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3 - Ορθογώνιο">
            <a:extLst>
              <a:ext uri="{FF2B5EF4-FFF2-40B4-BE49-F238E27FC236}">
                <a16:creationId xmlns:a16="http://schemas.microsoft.com/office/drawing/2014/main" id="{7E3AD38C-FF92-C8D6-C438-214CC2942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" y="639763"/>
            <a:ext cx="7543800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ES" sz="2400" b="1"/>
              <a:t>Inclusive Education</a:t>
            </a:r>
            <a:endParaRPr lang="en-US" altLang="es-ES" sz="2400"/>
          </a:p>
          <a:p>
            <a:pPr eaLnBrk="1" hangingPunct="1"/>
            <a:r>
              <a:rPr lang="en-US" altLang="es-ES" sz="2400"/>
              <a:t>Definition: Educating all students together, regardless of their abilities.</a:t>
            </a: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/>
              <a:t>Benefits:</a:t>
            </a:r>
          </a:p>
          <a:p>
            <a:pPr lvl="1" eaLnBrk="1" hangingPunct="1"/>
            <a:r>
              <a:rPr lang="en-US" altLang="es-ES" sz="2400"/>
              <a:t>-Promotes diversity and acceptance.</a:t>
            </a:r>
          </a:p>
          <a:p>
            <a:pPr lvl="1" eaLnBrk="1" hangingPunct="1"/>
            <a:r>
              <a:rPr lang="en-US" altLang="es-ES" sz="2400"/>
              <a:t>-Builds empathy and social skills.</a:t>
            </a:r>
          </a:p>
          <a:p>
            <a:pPr lvl="1" eaLnBrk="1" hangingPunct="1"/>
            <a:r>
              <a:rPr lang="en-US" altLang="es-ES" sz="2400"/>
              <a:t>-Enhances academic outcomes for all students.</a:t>
            </a:r>
          </a:p>
          <a:p>
            <a:pPr lvl="1" eaLnBrk="1" hangingPunct="1"/>
            <a:endParaRPr lang="en-US" altLang="es-ES" sz="2400"/>
          </a:p>
          <a:p>
            <a:pPr eaLnBrk="1" hangingPunct="1"/>
            <a:r>
              <a:rPr lang="en-US" altLang="es-ES" sz="2400"/>
              <a:t>Challenges: Teacher training, resource limitations, curriculum adjustments.</a:t>
            </a:r>
          </a:p>
        </p:txBody>
      </p:sp>
      <p:sp>
        <p:nvSpPr>
          <p:cNvPr id="9219" name="AutoShape 5" descr="data:image/jpeg;base64,/9j/4AAQSkZJRgABAQAAAQABAAD/2wCEAAkGBwgHBgkIBwgKCgkLDRYPDQwMDRsUFRAWIB0iIiAdHx8kKDQsJCYxJx8fLT0tMTU3Ojo6Iys/RD84QzQ5OjcBCgoKDQwNGg8PGjclHyU3Nzc3Nzc3Nzc3Nzc3Nzc3Nzc3Nzc3Nzc3Nzc3Nzc3Nzc3Nzc3Nzc3Nzc3Nzc3Nzc3N//AABEIAKkAswMBIgACEQEDEQH/xAAcAAACAgMBAQAAAAAAAAAAAAAABQQGAgMHAQj/xAA/EAABAwMDAgQEBQIEBQMFAAABAgMEAAURBhIhEzEUIkFRB2FxgRUjMpGhQlIWYsHRJLHh8PEXM7JDRIKio//EABoBAAIDAQEAAAAAAAAAAAAAAAACAQMEBQb/xAAyEQABAwMDAAgFBAMBAAAAAAABAAIRAxIhBDFBEyJRYaHB4fAFFIGR0SMycfFCYpIk/9oADAMBAAIRAxEAPwDuNFFFCEUUUUIRRRRQhFFFeGhC9oqEm4wXJyoLcxgy0jcpgOJ3ge+3vWF0usG1MoeuEtuO0tW1KlnGT34+wP7UKQCTACYUVAulwj223uz5JPRZTuO0ZJ9AB8zkD71rtN0ZulrZuTSVtsupKwHByACRz+xqJEwi0xdGEzopDprUcLUbcl6Ah0NMuBAW4nAcGMgjn+Dg/LkUwRcYjk5cFL7apSE7lNZ5xx/uP3qYQ8FhtdgqdRSrTt3/ABmEuSIr0YJdU2EvDBOPX/T5EEelNKgGUEEGCvaK8qHOuUKC9HamSWWXJC+mylxQBcOQMD35I/epQATsptFLbtdodobS7MWpIWeAhBUcDGTgegrKTdIcWdEhSH0tyZRUGGznK8DJqAZMBEHdMKKxTgDA4ArKpUIooooQivDSHVmqIGmmGVzUOureJ6bTQBUrbjJ5IGBkevrUlueu5WBM+1A9R+N1IweH9RTlOaYscGh0YKUOBNvKa1Dulxi2yN4mY5sbBwMAkqJ7AAck/T51V9GXG9RbTNmawcdaSl4BtUhtKVAcA8JA4yePv6YqwXOFbrzHaZlYdbJ3t7HCk5xjIKT7E/vQWkHuRV6pLQRKzF0iKtqbilzfHUMpKUnJycYx3znjHfNeLuzKFFK0OpUA0rapOD+YraP571HnM25q0sxuuzDYaKOgrcNqSg5T34PIqPMsjU+Y2t6Uhb3TT1UkfqwpJ3BOeOxH3qQBys1V9Yfsg7KYq7pQ88hUZxKWnW2iokd1kAH6c5rBy/R27m/AeQpLjaNwIGdw27jj54qNc4shAnSVORm2Spt4KUpR27MHn9qjSLA69dXLhPlsob6WMt5AKikpzz2A+tOGs5VNSrqRhgnPhn0Ueys2Fua9qGDDlGZKfLfnWVHcrk7QVYANNLsxZbz0k3FoSDHkhCWyVeVw+hA7/fjjPpUb8JabbUyibHDCFtktLSCA6E4PGeNwwcfWt7TNribLu9KQEuElDqjtSoq7ce/fH1NQQCZCsp19UILiJHPmqB8TtW3uFrKPp63TLbGhyIqVOG4oSWgSV5KiR2wkDHP81Z7vqabZvCQQzHcdbjNqkLSMIUSOQngcfaqvr/SF71FrKHf7JDt06EiMhARMX+W4QV909yORVvVYTcLOzP1OtmHdEM4kOtqAaTgnHyxzT6Y0m1JrDCfVis+lFAwVNbvJSw4YsdlDSXIyGkJ4GXSM9uOyuK1tTbRF1g9FajpTLfRhx/ceVnB2AdhkAHjucVlCYt9wkfiUC7sSoSHUuLSwtC0BaUYGVAnAAAOK3tMWKTDkR25bDwSsvuuh4FSTnduJHbFE0ezhJZqDGdjz75W6HKlyrdKWlbQfafdQhSkZThKiBx9KgrvFxZ061PEdMhxyP1lOIwhDIwDggnJ71CsV5tc2dMh2jUsGU4+XHGowAJCjznvlWOe1YuXyw2+MrSly1BEE3pBhKdpTsykBIPcZ+pHeiaYPByi2sRGRg9m6bvXidGZiuSbeMyElKENr3kO/0gn0BHr6VjcbXElXO2XCdCS9MRhKVh1QbQoebO3scckHFZzZVnRJt1ql3WMzObW240yp1IccOCkYSTk55qHqHVlgt1yZhTb1FiS2FhamnUKJ5HHb5Gs9d3V/TGfX8LVp+kY43Hjyzsmq5VvlBlxbKZKkqUpvLQUpBT3I9j27e4qMuRBly481yApcqO4puO44jaUFQOcE9uByKlRhbYi3ltSGElshDyi4PIe4CvY9qxVDZecdYRJHVQ+H1JwCUBQOAQfocVjI1MAiJWodFJC2rubbbb7hbO1orSnKgCsp7gV5HurTlt8c4lTbYzkHvwcUmlzLIrUH4Iua63cFNLeU2UqCSkoOVbiNophGatb61oamR32grqBhK0qCTjBJA+Zz96j/ANV3Eefaj9GE2akNuNpWlaSlQyDmioqbe23lLTsltGSQhtYCRk54orSHPjI8VV1VUtOuM6usol3+2NzZEJSgzvb5VlIVj0HPHoB24qWidqT8FuEiPCC39qBFZ6Qb2nOFbQcEgDGN3JIPpWqLffwq8zLSliO1EaQpTAaa2BJCNx7e/PzyaZm+yipthEdpb7iWAOSEhxaVKVn5AJz71c+k+4GcDjhY6GtpQeTMfZJnEXtGgph1A5vlqcSpIVs3JRvTgK28Z7nj3A9KxtcOUrSSXFIeS63LSuMUg70oJSFbce4Kqf3G9sRbpGt8hkOJeA6zn9LZPCQR8yPWvV3K5C+IhJhsoYUhSwtTvJSCBuGB8+381qZWc2lZHMqjUNp1tQ6rP+sAbErUIzLOo4MdhgdFmGtO3Z5WvMnaQe2Tg1rhdSALmpNvdcuSnHFoWW/K6nPkAV2AA28fKtb2oZFstSpM4IkvKkuR2w2npJyklOTycfp/ms2NWNuN5ciOIK4yXWgVfrWokBAPuSOPekl8bSlFShdF0HfbaRCg/hVwtNpukeQ54qPKjOuLcAwW3dvrz6+49qlypLNyNtl9F2XCZKuqlLZVhe0YJT/UM5+5phcLe9PmW512cWAz51x2yfOrg8HP25B4J7VX7ZcrxcdQPuJccbixA6XGCjCEgAhCCP7s4V9j6EUCu6oSSMj+k5oNpljGkw6B2xmfspiT4i7LiFpwOLuBkLJQQAhKPKc4xyQP5rBE+M5oqXHDgLzUZTZTj9KjkJGftS/TWr7tNs95mTG2FGHHDzICNuSQo8jPbjv9eacydQC36UN2kORZji+ECOgoQtROAOSe3rz6GnLyCARtC6FT4NXp1DTkEnq/cAhF5iP6ibjx4L/ShoSHlSAMha84AGPbBP7Ui+Iin3dOWVV+ZW3b2rm0LsB5gpoZG44/pKtp+4qRqPV0hFhtF1tK0IDzpDrawFDgHKD9DU1Vyl3Zyyrjvst2+5hSHmFsBaspSpShknBBwBjHvVby4sDSMCVc34VVpfrOO8j/AJ7vphUd12zr1NqVWkCybUdNvGf4UYYL2FbcY4zj2+frmtegdOSn9KWy8CFbITESLIc8SyCZMwlDidqzgAJG7PO7O0dqt8O42hy1T7Pb7PGiuyZK4a4kdIaS6hRKS5lIBxtC+fTaakaa8PbICYCAluzeLdt0aLtKl53EZUsq9SFcexFU2FM7S1WzcFWPhHYpVx0rp6ZMmRkQIUl19hhtjDqnAtafO4VHjknAA9KUT51qtGl9S6XvkJ5eopkt9xhvwxWqUtZ/LdQoD049fQ8V12Nabfao8eLCjNsQkZ2tNjCUknOf3zW5KszfMhPlUoIUUgntnAqIVVsiQuLal8fZdY6b8ZHfk9CwRvxNtkhThQ24VLIz3wUpJ9SAeR3q13163aj1hoW5WtpuXBfckuOSEsHnahISFk+uQRz61f3AQ5IWS2VpAAOwZAPOPes47LMJTMaIyhhghRDTaQlIOcngfMk/eiFFpXH9Uz2fwbWdjK0KvNwviEMRSfOtKg1tVj2wDSP4jXG+/wCKNXzrapX4c0liDKx/QMApUMf5grn03fOu8LiRn7mJRjRi+xhPVWyC4B8ldwKRQb889f5tpfbZypawwvZgZAyAr3/6U7KTqgJbxlUVqzKJaHf5YCRx4bY+ItjjPArbc0yWFBSj5gFDOf3NQPh7pSxy5mtmBb2xH8a7bkEEkoaGMpGfmAfqBVjbjsOORr49BhvXhyQY8Z/YpIaAyn3PoD275ppGu8SHehaVssokuje86yjalTpGcY75I9TU9C/MZjySDU08TiY8dl88yLzeUvuMnUUlIjqMdICgPK35B/CRRXXpmqpTUyQ2mLbwlDq0jczk8E9+aK1D4ZqCJA8Vhd8Z0rSQSfsrWnTVuROfmvFx1TiOn+avISnbtPPcnHqakJstvYhrZXvU2VBZcW6QoEAAHf3GAAKr+v4T07Tcq5xrs+IbcQOCKgJ2Pf1BROM88VX/AIgifbdPRIqLkh6BKAK/FHe+ted3l4xtAA/is0FwGV0zpaVOnc0duIXR1RLe2w426Gy3KwFhxeerwAOT3OAKT37UNhsd9trNzkuNz5DZajIQ2ohQUoDPAx3A71zpd4uc292VqTebNJLchCW/DklKRvSfNlI9UjH0FavjRIW18SdLqQwqQpoNLDCP1OHrHyj5nGKRwLeUBo5bC6ZBZs0uZcLKt5c16I6h6Q08jhpTm5QIISM557E/Oldw1PDtmtIWnDp+QXZZbSy+kp2bE5IUE57Iyr2PBpF8MLm9cviTq6RKhvQ3Xm2VGO9je3t8uDipWsBt+M+jVccsuj/9V/70pcVDaTG7BbdfSIOnNRQNR3Oe6RlKI8Nhre84QDlKTkAJ83JPvj1p1Ytb2e/6auF3CZUSLD3plB5k7m8Jye2c8e3P8UmmKZf+OcRmZsUI9mUuIlf9LhUckfPaFftUTUWsReNOattD1nkWyTEt5cWl5SSVb+BwO2cg0jWhuyvdUc6J42Uh5/TDOk4V7F0fYtK4ht63SwoqfTylO5IGQQQo5xTd6Rb7VPs8Se7c7jLWT4Q+G3I5GO6UhOQkHucgZNcX1FeJa/hNYrUq0y48ZD+8TXMdN79ZwPX1/iuwT5ij/gqYiJNkoSOs6qOwpzalUcpBJHA5Wn+farLindqKjhBcvNT2S0XO3KkxbpHiRfHZkO796ep/7ZAGcBW7jHvWuVNsca7WazQNRQYz9v3bGnEhzesnplJIUBu8x8vfP0rDTOjHmZyJa56VQhcZE1+EhQWlT/UX0VA+nkUCU+6Ummkiwtta8t06Ha2EMGFJD7rbSQOopaCCT7/q5+tTe7ZONbWLA26QJ8cItk/TiXYcqCh18uy1sx5JYUEhbpUs7VEAKTkHkZxWT1rtM/UElEVMhifAeYlv7CdjhVuIwCduTsIJxVXgw71adL26O/a7s4u3XSO9hXTc3NhZCg0lB3YCTnzY709gT5bOtn5RsV1DVygxACWU4ZKVO56it2BgKGQCT8s4pbiqxWqAyHGVJjanizIs2dLjXC3xIsgMFEptJW47nGxCElSickAD1zU6TeYTLcZyQqSwucsKismM51lYAzlsDcMD3FV+Pbrpco9yjtQ3bfLau/4jCdmhBbcAUMAhCirkBXp6ilC4WpEX5MuZFeMhq6PPhq3SG8ltTDQwgvbfIVJIPAPejKrvhdAduEDw1wlLucURWFKbkubxhlaeCFHPBHrUabfbXCkPtSLuyh+CwXpA27ukjgZVjt3GAe+ar0DQkv8AGJMp+T0oMq6LlzIe7eJISreyR/aQrG4eoA9qxvFkvAs+rbQxauuLkX5TM1p1HnKgnDaknByP0juMAdqJU3FW2JdIzq47qeukTSQ2XmVNkFPcEKAPPPpVbgNW9F9eu70skqlKaYQGlcLI9T68Gt1yVMZ0tBkvtTG5MKQlX/GuNrdWOQFKLZKec+lLbbAcj3+Bb1/pyl/77QT/ACmtNElrSQdwuFr67/mGsLZgiPrgeasMa2kx22pdzjrbiSfEOBpGOck4JJOOf4qaLXbJEU+dLnWe6qXwobi5ncNqvljH0FL4FtegS5rrjCltyw7uOAraQpRTwPRQP8Vkq3CXb7U45EeLrZbbcQ5uTtSMhR2/64pXOJP7lopk25Znvn3slMnSsNyU+4b20krdUop2jgkk4/VXtRNTQJbl8kriw3i0SnBTHJB8ozzj3zRWtus1EDr+AXKqU6YeR0Q37SrkmxQE2L8FS0vwJb6ewrVnb9e4pVfolkvTjGnlzixLZSHW22cdRKQnA7gjGCDjvwK5xZ9Q6jeZkSGJUx7wyEqWtKypCcjgKByAODzVv0Le414uMlybbIzOoSzgyQjb10jAxn0IwnIBPAHtgcwPaWgzIK9U9lVr306ggtImSOeyDnyVjm6ZgP3CHOSoRhDUFFDSEpSsg5G7iq3rLTlkul8tWsJ186EeD0g2G0hSHShxSxg+5OR9qxi65cnTDa79a2Ykd8qYkHxClFBPlIPlHGeM1J1rNtdpjwbObWxP5L/RkKKig5Pm7HJJKu/HepbTcHARuqjXpwS52yZ2XSceBq65amjzVrNzbALRSClP6cEK9e381WdRxYly1tCvH+L4kZVvURHaTEK0oGAFhTm7bySeccZx6Uwn3q6XL4bzbi/GRF6+1CAwok+HUpKVOA/NJUR8sH5Ujs+npdys7cu3AKX4otdLcEpbbSO+D3Vn6celM1oO6z6itUYQ2k2TunPxQs1luptsiX4tNyQomM9AeCHAkYOMkHPmIwBzkjBHNJzb9E2aLddLOXud+KXdxMeRLkMuOuKWSMJ3BGz19/XmrzpK1yIdnjM3RhoyIy1holQcU2gqyBu/jj2A9K5XqpSla48qMp/G42VYz/8AUR/riqjIcc4WtrrmgxBV6u3w3h3TRVs007PeS1AcC0vpbG5RAUMY7f1U2u0RNn0Om39cuGPGbjpWU8u4AAGB74xTyYstw3nB3Q0pXB5yAa4jB1Zf5cjpuXWZ0wnnKkAg/ZIrTp2F1QR2hZtVUDKTp7D78V1O/RExosN+EfBupdQzubAGEuEBQx29j9q8uEC4NeGRaG8NQEpU2hTmA+okghR9gOfmT8qqXw/mXCdq1zrXSVPgmC4VMuOFxtDgW3g57Z5V/NPfiFerzZPCO2xQSy8FhR6YWApKFqx98D9jTuL6b7DBISUaLNQLm4B+m3vwUbUaJ8S2SmZj7z2XGnEPKOAcghSR7YIzj51DVdrmvSkURVStzbqmnnhkqPqkZ745x9qm2vU8aezdoeo0MuGE6tTZKBh1CTgYHbdnj55FJGdVX1TzMa2eHbLzqWmIrbKSlsqGQMjuBySfQJNXs1ADACwEgz3bLDqtOaVe0vIuEYyd1abC6/HnQTeHCl92EsFTyuThwFIOfXBqRa3o7P45clM9UsyHCl5KMrcSlAOE+pxyPtTSTbkyIqC+hp6Y2yUtyHGwCF4/UP7ecHjtXJrzOulq8W1NnTHHopAW2mavao4SoYz8j7VQXipJGJVz50tki4Tj7cyr40bhrPTbDyXJFlJfJIbJUpxsZwQRtIzwe3cdiMGp+o5b8L8LbRLcixXZARJlJb3qSAkkJyQQncQAVEeuOCc0w041NYsUBm6OdWa2whL6927cvHPPr9aW65vq7Ja0GLgzX1bGQecY5UrHyH8kVlgSSF1XPx3Kv2/U95ReJrEyG+8Ibc38rybnVB1tTIwkHB2OoSMnkEk9jUm3Xq6xZNpZ1atuHMDjrDykqCWJG5G5tST2PYjHfIPoRk+HWqpV9lz4txdC3EYcYUGenvR2UR78kH6KFUfXuqb5/wCpb1kg6gYtkRoN4ckJQW21dMKJyQTk5x96EoyJVujakfUvT7LV0CtzUlqWQ4glT7ZQEJXkE55PlGCfoDUhi4aomWZl+4R5ERCfDJkmIjc4sEbnHGxgnGCgYxuGXPUCmTtyn2662izsfh7jjkVT0tx5XTK1BSE5TgYydyj25wKXv69Ta7fc7refDiBHmPRWERlFT61oWUAFJ4wdpOcjGKFKVL1LqKYRIhOPMsLSMNhkHaQMK/UnOcg96Kf2L4g2S7WpicgPxw7u/KWgZThRHpn2zRQhVv4LrK5V8Q5jhEbAyO35vtSu5R06b+KUbwY6cdyQ04lKeyEunYoH5ZK/pkD0pfoXU0bTEybIksSHm5LCUIbaAyVBRPO4jAwTW6zLmau19HlvtFKlSEPrQlWUstNkEJz6/pAz7qPbtVpoQT2BdCbaj3RDSFZPiTp4C5NXJoO9CWQzIQ2RjfjAJ+SgACf8o96TtWh7Ul/jRZSpTpcQDIU6tQ6TSBjOO+T5Ug+5J5IJq+/EXjTRKjgeIZJwe3nFIdBlI1MvDiiVQljapOCkBaCB/P27Vy6hd801smCq6UDTkwJCsV9vNmgvxbBOaUpNwAYDLbY2oQryJ3cjCSTgf9KqtjuL2i7zKtVyLi4ZcBU+rPCVcIez9BhfsUk/W03OTpZjUKZk9TH4rFQGwpQUVIB5AwOP6j6eppJrqPDul1tyUL6oXDd3FpXdKlshKsj5FZHuN1dIEbLnVmXAGn+4JxA1Q/M1nLsLcHaxFaKlyVK5z5ecYwAd3HvjNc11EFq12k7sJF+jZT7/AJqa61o95yRpa0Ov8uriNFRPcnaK5HqVbbWs3n3A6QxemXldNBVhCXAVHA54FV1CMECE7Qf5XaLsSLVL9xHX/wDE1wNsS029CloS4SULKHMHcBgkKKRjk12mLf7ZqG23NNreW4WEKQ6FsrbKCUkjhQB7VwxhyTA002EjMh5jc2Cf05SMD+a3aKDfMxG498rB8Ra4hgbF07H3wu0aN1BMvTr6F2uNBYYQnIbklxW4/LYnjAPP/YdX61tXm0yILylIDqSEqSeUn0IqhWXV2mrcGnbfY5rSnNjK5ZS2MhRHqXNxGTntV01RdxabWtxvb4lzyMIJHKvfHy71nqMh/VETstTKobTLnOBjchcjkMPoutxXJT0iqW8nYSeTv98Hjkirr8OrO29JdvbhSvphUeL2OOfzFcfPAHyBP9VUmYiY/Hk/hwcclJbW7worWjAyskeuARj5ke9WPSl7bsM+QmSst25bkaMR2Q2ot+VQ9hwAflz6VZVw2AsWhY/WVX6t/wBF1Mft8q4X8TJSWr9fY5SrcQlaSBkf+0nv+3tXdQec1wX4uN7NS3Rf97G7/wDjVVLcroVKLasB3GfsF2ORaxLnQJ4kPNqjIOEIUMLCgOD+1c81Q8vUmsW4DSj0S+IbZScFKQcuqHsruR9BXRbhMEDTbsvGVNxdyR7nbx/OK43BuVytV8bkWyF4uQ1HVkFla9pVghXl+RUP3qlzoAn2PcJgy98Ae/6la9PTF6a1q11glDbcxcZ5W3H5ZJQfoMlKvtU3V2jNUPfEubf7dYolxilaC0iYtBbXhpKclO4Hg/yKr19VNuE+TJu8VyK9K8y0COpAV5QDgE55x7nvXWIN+cl6Tsd4W6oOMvpal4P6iMoVkfXBqWG87qzUtGmZcRtutts00u53K16g1Bb4KbgmGtuY0thKj1dySkg5VwAlQHPqKin4YWWTYJtpksMtB+a5IaehoCHG0FSihOSOQkKxg8VGs95ucq4woqpD2XpJfIKs5bKQpKfpwePnW1Tbjthfv67hIbuCHVEJ6pCE4XgN7f2q80SDkrmN+IteJa3b6bbqzWLS9qslpj22HFyywkgFwJUokkkkkj3Jorm2q33V32Q5uKOoltZTvIwS2knj717UigSN1mf8YtcW2bd/omUb4d2B1yOlOpX3A/kspacYy5t4O3ynOMHOB+1Wu0xLTarfNhaVUw5KaIS/03Q46lWcef5jng8cY9ag321XiNOcnWNEXLjMRhxCXOmuOGnipRQACCFJWoEHHA9e1LNO6Zu2nbzeblBhB1+7mWsdRadrLiXllnkf0LQoE+oI+fFRe47ldw1HO3KsN3ZjydLBOpJ64TQeSpUhS20KThzybiQUgnyg/WoumbLZLfITeIV9emJMZSUreeZKOmVAFWUpB7pA5OKrtz0LdI+l5enE3F6fCnymHDJUgqdacU6C6do42EebORznvnNe3TQVxtcGDb9OOLVFTAejuEto6hWV9UZUo4wVDAAHHuc1Xa0m6MouMQrNd4cS73V4Wm5xk3NpG2Qxu3jjsVAHKVDGM/Yg4GEk/TUuLEuEmc5EjW1SXHpKIIK3VowchBISEnBVzyef2ZyI9y/EdQx7Yy82/KYjttznGglvOClxYPqUhW7HqRitcPT8zT2irzZnZRlwmorhiPKJDu1SFFSVfRXIx6HGOObG7gKGgFwlONM3+FdmksxYkiKhLIW0h1IAU3naNu0kYBGKpmpGNIQ9STRNfvKJjjgW94d9SUZUN3GD8xUb4e32JZVBN4HSalJxGmLJKUhKjlv2Sndz/wA/StF8uLcH4kzJK53gm0KbK3Oj1iU7EEp2/McZHbNaPl2l5aRiFvGmis4DgSF0Gyadtemok55h59LclIW+7KfKynanGST8q5w/ol202QS5l9gu24hIbWYjj3B4GNqh/FWv4h3mI/bLXCL6molzUlx5xIO4MDBPA5yciq0q4pk/DaXBDhcXBmobSrGNzZcyk/TuPtRQpuYA5uFn+SbXaDUEyVjbNFDUbTb0HVcNSWFZUlq3rQUZOeQpzjt7Vb7tYH9UyW7nEvEYw1NjwuxnqDb7g5+v8e1RIZt3/qTGFhDJQYaxO8PjZn07cZztzRoa+RrR8JYE+QoERIqstgjK1BZSlI+ZUQB8yKrquIfdO6zajS0rBSjq7wrDpjTaLGZDinjIkPkAr27QlA7JHJ9Tk+/2pHe9BrkuP/hsmOwy/JakFt1oqCSgEFAAI8pB7f6Uh0WdV6aujyNW5XHvxUtlxLpX4eSRnpn+3cOP/wARitWjE6iulmsFhuAfdtr2y4LuKVnzx04V0FE856hSO/KPpVVxJlRSaKTQ1mAr1p9uVa7YmyXC8w5N0ShXh9p2uFGPLlJJJx2z6gVz66aL1Pe5L8m6T7W6+n8l1XW2hJIwEkJTwcKH7ipFyvx0om+uvRHEX5d26rcp2GpaXYylJxhzBAAb8uMjkVuBTM8RECkl646yJKd2VJbZ2qOfs19twqWuLdk3Mq2WDTtw/wAMvWjUk5UlTjmUuNLJKUAJwMke4PpUi0Wey6XlvOeN2P3DajEp5IK9ueEjA/uP8VRdQzNU3LVKtU6fbU7ZLG4tgsB0gytmesUp/q9Ug/5RipV4vcWJebvf347jyJlnadskpUNTyGlBKyU8A7DvKSc4+eMUvMqIV31JYrTqARmLrne2oqaCXNiuRgj5j/aqte3dNaS07doSItwXBjvNqlFhe4pdVswkFR/VjYo47A/MUs0hNTP1y9dJ8W2rU/BgveJlLSl1la2cANDae6sg8j71ataM2iy26ffLgJCmd7TjkRtQ2yHklKUcY/UQEpPpgc9s0DBkbpnEuZ0Z27FqjP2Rq4P3Yokxk26Ch11bm0ISgoBHlyVbgn5Y9M5qG5K0vOu9uej2+fKcuaOu2Wo6+ivICsqJwnPvzxzmltvlabYbt/iTPXDuNqEwJdWhSFIjgK6ajjcopSMYJIOOc5pnbb1pVa3JVtW/Gj2lhVzWlKMNIS+2TgJ9D3O1IHOfemvd2qj5elEWjtTeJGg36Mi6PWLC5AyQ8tJXxwM4JHp70V5o8iZpuFJtV3fdhupUptS4yM8qOQcccHI+1FFyc0mHhY3dhbuoDCTw3cUNFw5/pbKtw+4IH3r1Kr3DmXCXIP8AwjaFdBBI29/KQB6ADmpc168/4phtxorSrYWiXnykZSfNkZzn+z05rZqu7SLNZ3JcOG7Lk7ghttCFK5J7nHOBUipOIWc6HrXXZJkR9cH6yVrlzrgkxlQEoktNjfJWgY6oOeEd8ngmlydQSm7rc4zixtbbWWBsxtKfc+1b5dyuTdzsKG2VM+LQfERRg7P055/y5PP+9ZW1wvuMpbe6i3FP+IcCEbl7VABKjjABBHzpxAGQs1S81Ia8iDn7Db7qXFnvOXFsOuIDClOoTxjcU7Oc/Xf+9RZt2fdZuSVxkpjFhzwrykhSXNqSFZBOMccZ7ilSXry+xEdlQW4yI8lS1ITHHDScZxkHB5OCMZwakQrtcnZMtpzcuGmeEJcDWfId+U9uRwn0zzU2cqOncYEkT3d3v6rFMVE20QoEqHBXmStlbJYCUsr5UFAD/KD275FJ7jdJkf4ou22b4J22JgrnLT4JJdKQkpCdx5JBGc/ardp1ctTsxNx8zxe6rWWwnCP0jJwMkYP2xzzVHvQRL+MLYDcoxXbUqA9IRHWUtuK38btuPUc9qRxytunL+im4n+ffKunirO88zNiQ0yH2YCnm1toA2Nn+nvwVHPGPQ0vmnTslq4vO2tCw9HYkPbVbS/uPlHBHYgZ+taZN80rZCmO94htN4lKj70oWEOKSUpUQf7cq7jj9VR4lttLNpkssPqKpcElOyErIbQpR3kexykckZ2ioDo5QX6kRBUxNwt2l5sC3wrGhkztu9TawSnKsDJ5KvfvitlpsdpsOoHY1rsEZlLrCnVyC8VuKRkEpSkg/1kcZA4rTKi22YywJFxDcxy1lyMhLIQpCEqCw4lI7bSU8Z5po446zcYF2fmRURXGERypaFBTi3FDGPbJwAPnQSComsXEuPI9VgjVjJ8eowJoahtl0rW3tJG3PIVgpPt71ruuqUWR22tyYQajSgrcUOD8kAgA4HBHNaZj9vfdvX/GOqTOZaY/LjKVtUSptOCB5sk+noPaq5PRbdQJjx27i307VLdgyGWoxDnUyAEttjPBCFHdnsCfQ0C3lV1DqA3q5Pr+Fe7z4eeyuDLitSo7m0qbcGQrBCh/yrRb7RbkXd26i1xWp7iSDLS0AtRPByfnW51K25iUMHCkgBGfpUqUlx4IjJPnKcrPoBRAXVtFoB5SZV1vLTLzarUGnfErSyUIK0rSMEfpPck4ySB3JHGKnCRNlXV2E7CH4ftKF70HC0lOchXYgnjaPTOfapHUWhoMOkpKVAKWnjyms5KD+UpLp2bwkAHNI5skZVQZGCVUoraXGpk6Ho2OxKt5THguPMAuKQk48oIB4HbB9cZ4rzUkObq6TaWbVcosQW6Qp+ZuR1VIdSnCcNkYUAoq5JHvzVyQkKlKQolQbSnbn0rnFtW61rYBgcqlrSU/3JJO4fTGT9q16fTis15mLRK52r1DtM+mN7jCiRvh9Ml2KJZ3bvAeVbbkpxl1lwgmI7wtBSB5ScnABx6ZrKL8ObnbbVcIUOZASZ10bdcccKlJRFbyUIKTjdzxtz29aszojN2u8CMWguLOEgJbxkBBQrsPoRWD7TcRyzypgYC5C3pDypCdyQVbSBj3AwB9Kj5cHn3Eo+bcOPcwqS/pXW1tkPRbbqOzNxQ6taEdcs7dyiojZg7RlR4yaKbXiC67dZjjXV2KeWRhJ968rS3RUSATU8PVZHfEq4JApePouloWlOw85Dis5z88UEq6rnQ/XvBI9xip9eKHFc2V27lCcD6UhRTuVtJxnsr/all2avTt1jSLc6ERIuFLjnvK3ZCgTnjaORn1NSLei5G6PuSStLGFJwojYolQ2FIBPZI5zjJNc2b03rJN2simkSGls2dyPOdL4CXHCHMZO5W4lSgc+43eX0AYUh0FWtcC6yLPdd67g08iMUtISvap10dRRx/lO9IGP7a2XCM9HfmpgtS1zFWxLbTgCySvJyOp2BPlyc+3tXsKFfG5Hjiw8XVoeLLC5e1DKz5UFxIOFZSlPbO07sDkmo7umr4qxR4Fyusq4Px5rS0yo76o63mi6hS94B4KRuAwrtjHtTXqekTWbbruJDbdplphww2WQk+ZSc89QZByrICRnjBUeadQVSFQmFy2w3IUhJdQDnavHIyOO9UO/2DUs5M2NpiQu0qcuqXlyVrKS6z00jIUnKiAsKO04zmrLp+2XeLKccu1yXJZCnSwjJBG9wnz84UAAkJ9gSKUmUpdIVCc1Zpy3SriudGXJlaZkvIZaXsUp7quo3OjIACkrBHGMA8d6tdvh26NbHFRDOabYhELWC3whad4SRjCiNxIOO5PPNc6uvwjvF3VfbgtLTFxfua34oW7lLrS1KJ3EdjyCP29a6pHsL6Iq2y4ylbsVtlfkJUCEAHzZHGUj0qisXgdRNTDSeslk+NY7cGvGRJEuWwG2BLUEB0BLfABGABtUcgAA5NMJLVoi2qJZ7xKcmtBKceISCpQH6d2xIGOMdh25rbNtTKWFP3V5vBcUt0IRwolISkD1yMDFaXrPEkvQXrjNSXlICUpSsASMDI2557d8Vlc7VySAO5aGt0xAuJ5nyS78OtFykT222H2XmW2mgwyW9pQwvLZTuHp2weK02ew2e0vP3PEwSJslV1XlaCFkFQSjgcD804Hv3OKYQ4rMHUMgSZsVM6UHFRovUAUtJJOcd/8AwfamTVnddatqZKm0qhcFKCSFpGMe2OQn9qKb9WW9YZ9UPbpw7qnHoiXc47SHpyoz6kxlBBKSBk+oAz6ZqT+LtLhx5LbLqzIJDTQA3KOCfU49D3NRnLItxyVl1noyHkukdLKlAEHBOeRwf3rHwIiPQWHZrKG25Klx0rVhahg4QPfGT78YprtTOdvX8JT0JaBz5R+VL/EyJT7T8VxtDLQcUokK4OcYAznsa1sXuG+0pwtPJbbd2b1tEBPJAP04+3FbkNSE3h10hrouNJTjed3lKjnGP81YfhijAuEVbg/4pbigoD9IV8qea/Hf6Jf0ue71UWXeQxPsrUeOnpXOQ60tahhQ2trUCPfOyoennYruorw1EtzTYivqadkqfJcWspSs7UY4T5++fTtW/VFquMx2zSbMYhk2+UXT4kqSlSS0tB/SCf6h7dqXsaRuLdzvE0T4TCrqgJeeYhHxCFdJKDscKuE7k7gCDzWtrnBsSsrmtcZjbZYQNa2OTbdRzbNHStyzBzqoCQjrhIJChj+kkK571C098TGLho6ZqO625yHGiSkMKDKupkKKRuHbtu5plO+Hlp8CpiypTanVQ3YbimGxh9C0bfzBxuIOFA5ByO/NahoTpSZLMaUhq2ShFdeZS1/9wytJ3gZwApKQD+/NCkADZO5Wr7BCe6Em7RUOBKVYLqRwoBQPf1BBopM58LtHrcUty27lKUTys8D0A+QHAHoAKKFKu9FFFCEUUUUIRRRRQhFFFFCEUUUUIUafEYms9GS3vbJzt+f/AH/zpVO081NvUa4rkLCGEpHQ2jGUkqSR7cnn3wKfUUrmh2Cpa4t2Veb0vATqVd/cLzkxYAQlasoaO3blI79vf3rGwaedtVzuk+RcXZTs53dtUNobSCdoxk9t2PTsO1WOvDVhc47lQ3qggcqvOaeU7qlu9vT5Cgyja1FTwlHBB+oOc4x7d8VOl2iLLnsTX0rLrIASAry8HIOPkeaZivaRwDhBTF7jEnuSn8Fi/wCIBetzhk+G6H6sp25z2ponjNZUURCgkndFFFFSoRRRRQhFFFFCEUUUUIRRRRQheH0pNchdXZvTi7kR9qT1AUeVQPIwTk5B/wDNOq8NCFXS5f3iwFNdHav8xbezCshYGMqPAyjPr3717DVqDeyl9IQ3hAUVIQVDyZOcL77sg49xjtVhoPahCrSXNRBJV0CVFCcoPTxuG/n9Q7kNk98AkDmtqV3rxsZa2T0kl1L6UqTgjcnbtBVzwDyeRlWPQU/FemhCRFy+B1H5ACS6rd+jATuAGOc42ZJ9d3y4rK2G97lCelo5a8p2gALwg+hPGSsfRI59S7FeUISWYi4ruKvAtvJCWgA6t4BpRJ5G3JIIGTnaeSOcZqAhGo0x0pUlWRFbbyHEqUDhO5QO4bl5Ku4A4GD72oUUIVa6V0Ut1TjMjC2E5S0/tCXPLwn80cfqJ7H2JrSmLfDHId8WXemN5S8k7zlJSBhacYAUFEFOc+tWuihCqq498UuYSh7zKSW0of4JBVxnekgdskbTwOFd6tDWdo3fqxzWVAoQvaKKKEIooooQiiiihC//2Q==">
            <a:extLst>
              <a:ext uri="{FF2B5EF4-FFF2-40B4-BE49-F238E27FC236}">
                <a16:creationId xmlns:a16="http://schemas.microsoft.com/office/drawing/2014/main" id="{96186370-F152-4A5E-A8AF-435B743858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7638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l-GR" altLang="es-ES"/>
          </a:p>
        </p:txBody>
      </p:sp>
      <p:sp>
        <p:nvSpPr>
          <p:cNvPr id="9220" name="AutoShape 7" descr="data:image/jpeg;base64,/9j/4AAQSkZJRgABAQAAAQABAAD/2wCEAAkGBwgHBgkIBwgKCgkLDRYPDQwMDRsUFRAWIB0iIiAdHx8kKDQsJCYxJx8fLT0tMTU3Ojo6Iys/RD84QzQ5OjcBCgoKDQwNGg8PGjclHyU3Nzc3Nzc3Nzc3Nzc3Nzc3Nzc3Nzc3Nzc3Nzc3Nzc3Nzc3Nzc3Nzc3Nzc3Nzc3Nzc3N//AABEIAKkAswMBIgACEQEDEQH/xAAcAAACAgMBAQAAAAAAAAAAAAAABQQGAgMHAQj/xAA/EAABAwMDAgQEBQIEBQMFAAABAgMEAAURBhIhEzEUIkFRB2FxgRUjMpGhQlIWYsHRJLHh8PEXM7JDRIKio//EABoBAAIDAQEAAAAAAAAAAAAAAAACAQMEBQb/xAAyEQABAwMDAAgFBAMBAAAAAAABAAIRAxIhBDFBEyJRYaHB4fAFFIGR0SMycfFCYpIk/9oADAMBAAIRAxEAPwDuNFFFCEUUUUIRRRRQhFFFeGhC9oqEm4wXJyoLcxgy0jcpgOJ3ge+3vWF0usG1MoeuEtuO0tW1KlnGT34+wP7UKQCTACYUVAulwj223uz5JPRZTuO0ZJ9AB8zkD71rtN0ZulrZuTSVtsupKwHByACRz+xqJEwi0xdGEzopDprUcLUbcl6Ah0NMuBAW4nAcGMgjn+Dg/LkUwRcYjk5cFL7apSE7lNZ5xx/uP3qYQ8FhtdgqdRSrTt3/ABmEuSIr0YJdU2EvDBOPX/T5EEelNKgGUEEGCvaK8qHOuUKC9HamSWWXJC+mylxQBcOQMD35I/epQATsptFLbtdodobS7MWpIWeAhBUcDGTgegrKTdIcWdEhSH0tyZRUGGznK8DJqAZMBEHdMKKxTgDA4ArKpUIooooQivDSHVmqIGmmGVzUOureJ6bTQBUrbjJ5IGBkevrUlueu5WBM+1A9R+N1IweH9RTlOaYscGh0YKUOBNvKa1Dulxi2yN4mY5sbBwMAkqJ7AAck/T51V9GXG9RbTNmawcdaSl4BtUhtKVAcA8JA4yePv6YqwXOFbrzHaZlYdbJ3t7HCk5xjIKT7E/vQWkHuRV6pLQRKzF0iKtqbilzfHUMpKUnJycYx3znjHfNeLuzKFFK0OpUA0rapOD+YraP571HnM25q0sxuuzDYaKOgrcNqSg5T34PIqPMsjU+Y2t6Uhb3TT1UkfqwpJ3BOeOxH3qQBys1V9Yfsg7KYq7pQ88hUZxKWnW2iokd1kAH6c5rBy/R27m/AeQpLjaNwIGdw27jj54qNc4shAnSVORm2Spt4KUpR27MHn9qjSLA69dXLhPlsob6WMt5AKikpzz2A+tOGs5VNSrqRhgnPhn0Ueys2Fua9qGDDlGZKfLfnWVHcrk7QVYANNLsxZbz0k3FoSDHkhCWyVeVw+hA7/fjjPpUb8JabbUyibHDCFtktLSCA6E4PGeNwwcfWt7TNribLu9KQEuElDqjtSoq7ce/fH1NQQCZCsp19UILiJHPmqB8TtW3uFrKPp63TLbGhyIqVOG4oSWgSV5KiR2wkDHP81Z7vqabZvCQQzHcdbjNqkLSMIUSOQngcfaqvr/SF71FrKHf7JDt06EiMhARMX+W4QV909yORVvVYTcLOzP1OtmHdEM4kOtqAaTgnHyxzT6Y0m1JrDCfVis+lFAwVNbvJSw4YsdlDSXIyGkJ4GXSM9uOyuK1tTbRF1g9FajpTLfRhx/ceVnB2AdhkAHjucVlCYt9wkfiUC7sSoSHUuLSwtC0BaUYGVAnAAAOK3tMWKTDkR25bDwSsvuuh4FSTnduJHbFE0ezhJZqDGdjz75W6HKlyrdKWlbQfafdQhSkZThKiBx9KgrvFxZ061PEdMhxyP1lOIwhDIwDggnJ71CsV5tc2dMh2jUsGU4+XHGowAJCjznvlWOe1YuXyw2+MrSly1BEE3pBhKdpTsykBIPcZ+pHeiaYPByi2sRGRg9m6bvXidGZiuSbeMyElKENr3kO/0gn0BHr6VjcbXElXO2XCdCS9MRhKVh1QbQoebO3scckHFZzZVnRJt1ql3WMzObW240yp1IccOCkYSTk55qHqHVlgt1yZhTb1FiS2FhamnUKJ5HHb5Gs9d3V/TGfX8LVp+kY43Hjyzsmq5VvlBlxbKZKkqUpvLQUpBT3I9j27e4qMuRBly481yApcqO4puO44jaUFQOcE9uByKlRhbYi3ltSGElshDyi4PIe4CvY9qxVDZecdYRJHVQ+H1JwCUBQOAQfocVjI1MAiJWodFJC2rubbbb7hbO1orSnKgCsp7gV5HurTlt8c4lTbYzkHvwcUmlzLIrUH4Iua63cFNLeU2UqCSkoOVbiNophGatb61oamR32grqBhK0qCTjBJA+Zz96j/ANV3Eefaj9GE2akNuNpWlaSlQyDmioqbe23lLTsltGSQhtYCRk54orSHPjI8VV1VUtOuM6usol3+2NzZEJSgzvb5VlIVj0HPHoB24qWidqT8FuEiPCC39qBFZ6Qb2nOFbQcEgDGN3JIPpWqLffwq8zLSliO1EaQpTAaa2BJCNx7e/PzyaZm+yipthEdpb7iWAOSEhxaVKVn5AJz71c+k+4GcDjhY6GtpQeTMfZJnEXtGgph1A5vlqcSpIVs3JRvTgK28Z7nj3A9KxtcOUrSSXFIeS63LSuMUg70oJSFbce4Kqf3G9sRbpGt8hkOJeA6zn9LZPCQR8yPWvV3K5C+IhJhsoYUhSwtTvJSCBuGB8+381qZWc2lZHMqjUNp1tQ6rP+sAbErUIzLOo4MdhgdFmGtO3Z5WvMnaQe2Tg1rhdSALmpNvdcuSnHFoWW/K6nPkAV2AA28fKtb2oZFstSpM4IkvKkuR2w2npJyklOTycfp/ms2NWNuN5ciOIK4yXWgVfrWokBAPuSOPekl8bSlFShdF0HfbaRCg/hVwtNpukeQ54qPKjOuLcAwW3dvrz6+49qlypLNyNtl9F2XCZKuqlLZVhe0YJT/UM5+5phcLe9PmW512cWAz51x2yfOrg8HP25B4J7VX7ZcrxcdQPuJccbixA6XGCjCEgAhCCP7s4V9j6EUCu6oSSMj+k5oNpljGkw6B2xmfspiT4i7LiFpwOLuBkLJQQAhKPKc4xyQP5rBE+M5oqXHDgLzUZTZTj9KjkJGftS/TWr7tNs95mTG2FGHHDzICNuSQo8jPbjv9eacydQC36UN2kORZji+ECOgoQtROAOSe3rz6GnLyCARtC6FT4NXp1DTkEnq/cAhF5iP6ibjx4L/ShoSHlSAMha84AGPbBP7Ui+Iin3dOWVV+ZW3b2rm0LsB5gpoZG44/pKtp+4qRqPV0hFhtF1tK0IDzpDrawFDgHKD9DU1Vyl3Zyyrjvst2+5hSHmFsBaspSpShknBBwBjHvVby4sDSMCVc34VVpfrOO8j/AJ7vphUd12zr1NqVWkCybUdNvGf4UYYL2FbcY4zj2+frmtegdOSn9KWy8CFbITESLIc8SyCZMwlDidqzgAJG7PO7O0dqt8O42hy1T7Pb7PGiuyZK4a4kdIaS6hRKS5lIBxtC+fTaakaa8PbICYCAluzeLdt0aLtKl53EZUsq9SFcexFU2FM7S1WzcFWPhHYpVx0rp6ZMmRkQIUl19hhtjDqnAtafO4VHjknAA9KUT51qtGl9S6XvkJ5eopkt9xhvwxWqUtZ/LdQoD049fQ8V12Nabfao8eLCjNsQkZ2tNjCUknOf3zW5KszfMhPlUoIUUgntnAqIVVsiQuLal8fZdY6b8ZHfk9CwRvxNtkhThQ24VLIz3wUpJ9SAeR3q13163aj1hoW5WtpuXBfckuOSEsHnahISFk+uQRz61f3AQ5IWS2VpAAOwZAPOPes47LMJTMaIyhhghRDTaQlIOcngfMk/eiFFpXH9Uz2fwbWdjK0KvNwviEMRSfOtKg1tVj2wDSP4jXG+/wCKNXzrapX4c0liDKx/QMApUMf5grn03fOu8LiRn7mJRjRi+xhPVWyC4B8ldwKRQb889f5tpfbZypawwvZgZAyAr3/6U7KTqgJbxlUVqzKJaHf5YCRx4bY+ItjjPArbc0yWFBSj5gFDOf3NQPh7pSxy5mtmBb2xH8a7bkEEkoaGMpGfmAfqBVjbjsOORr49BhvXhyQY8Z/YpIaAyn3PoD275ppGu8SHehaVssokuje86yjalTpGcY75I9TU9C/MZjySDU08TiY8dl88yLzeUvuMnUUlIjqMdICgPK35B/CRRXXpmqpTUyQ2mLbwlDq0jczk8E9+aK1D4ZqCJA8Vhd8Z0rSQSfsrWnTVuROfmvFx1TiOn+avISnbtPPcnHqakJstvYhrZXvU2VBZcW6QoEAAHf3GAAKr+v4T07Tcq5xrs+IbcQOCKgJ2Pf1BROM88VX/AIgifbdPRIqLkh6BKAK/FHe+ted3l4xtAA/is0FwGV0zpaVOnc0duIXR1RLe2w426Gy3KwFhxeerwAOT3OAKT37UNhsd9trNzkuNz5DZajIQ2ohQUoDPAx3A71zpd4uc292VqTebNJLchCW/DklKRvSfNlI9UjH0FavjRIW18SdLqQwqQpoNLDCP1OHrHyj5nGKRwLeUBo5bC6ZBZs0uZcLKt5c16I6h6Q08jhpTm5QIISM557E/Oldw1PDtmtIWnDp+QXZZbSy+kp2bE5IUE57Iyr2PBpF8MLm9cviTq6RKhvQ3Xm2VGO9je3t8uDipWsBt+M+jVccsuj/9V/70pcVDaTG7BbdfSIOnNRQNR3Oe6RlKI8Nhre84QDlKTkAJ83JPvj1p1Ytb2e/6auF3CZUSLD3plB5k7m8Jye2c8e3P8UmmKZf+OcRmZsUI9mUuIlf9LhUckfPaFftUTUWsReNOattD1nkWyTEt5cWl5SSVb+BwO2cg0jWhuyvdUc6J42Uh5/TDOk4V7F0fYtK4ht63SwoqfTylO5IGQQQo5xTd6Rb7VPs8Se7c7jLWT4Q+G3I5GO6UhOQkHucgZNcX1FeJa/hNYrUq0y48ZD+8TXMdN79ZwPX1/iuwT5ij/gqYiJNkoSOs6qOwpzalUcpBJHA5Wn+farLindqKjhBcvNT2S0XO3KkxbpHiRfHZkO796ep/7ZAGcBW7jHvWuVNsca7WazQNRQYz9v3bGnEhzesnplJIUBu8x8vfP0rDTOjHmZyJa56VQhcZE1+EhQWlT/UX0VA+nkUCU+6Ummkiwtta8t06Ha2EMGFJD7rbSQOopaCCT7/q5+tTe7ZONbWLA26QJ8cItk/TiXYcqCh18uy1sx5JYUEhbpUs7VEAKTkHkZxWT1rtM/UElEVMhifAeYlv7CdjhVuIwCduTsIJxVXgw71adL26O/a7s4u3XSO9hXTc3NhZCg0lB3YCTnzY709gT5bOtn5RsV1DVygxACWU4ZKVO56it2BgKGQCT8s4pbiqxWqAyHGVJjanizIs2dLjXC3xIsgMFEptJW47nGxCElSickAD1zU6TeYTLcZyQqSwucsKismM51lYAzlsDcMD3FV+Pbrpco9yjtQ3bfLau/4jCdmhBbcAUMAhCirkBXp6ilC4WpEX5MuZFeMhq6PPhq3SG8ltTDQwgvbfIVJIPAPejKrvhdAduEDw1wlLucURWFKbkubxhlaeCFHPBHrUabfbXCkPtSLuyh+CwXpA27ukjgZVjt3GAe+ar0DQkv8AGJMp+T0oMq6LlzIe7eJISreyR/aQrG4eoA9qxvFkvAs+rbQxauuLkX5TM1p1HnKgnDaknByP0juMAdqJU3FW2JdIzq47qeukTSQ2XmVNkFPcEKAPPPpVbgNW9F9eu70skqlKaYQGlcLI9T68Gt1yVMZ0tBkvtTG5MKQlX/GuNrdWOQFKLZKec+lLbbAcj3+Bb1/pyl/77QT/ACmtNElrSQdwuFr67/mGsLZgiPrgeasMa2kx22pdzjrbiSfEOBpGOck4JJOOf4qaLXbJEU+dLnWe6qXwobi5ncNqvljH0FL4FtegS5rrjCltyw7uOAraQpRTwPRQP8Vkq3CXb7U45EeLrZbbcQ5uTtSMhR2/64pXOJP7lopk25Znvn3slMnSsNyU+4b20krdUop2jgkk4/VXtRNTQJbl8kriw3i0SnBTHJB8ozzj3zRWtus1EDr+AXKqU6YeR0Q37SrkmxQE2L8FS0vwJb6ewrVnb9e4pVfolkvTjGnlzixLZSHW22cdRKQnA7gjGCDjvwK5xZ9Q6jeZkSGJUx7wyEqWtKypCcjgKByAODzVv0Le414uMlybbIzOoSzgyQjb10jAxn0IwnIBPAHtgcwPaWgzIK9U9lVr306ggtImSOeyDnyVjm6ZgP3CHOSoRhDUFFDSEpSsg5G7iq3rLTlkul8tWsJ186EeD0g2G0hSHShxSxg+5OR9qxi65cnTDa79a2Ykd8qYkHxClFBPlIPlHGeM1J1rNtdpjwbObWxP5L/RkKKig5Pm7HJJKu/HepbTcHARuqjXpwS52yZ2XSceBq65amjzVrNzbALRSClP6cEK9e381WdRxYly1tCvH+L4kZVvURHaTEK0oGAFhTm7bySeccZx6Uwn3q6XL4bzbi/GRF6+1CAwok+HUpKVOA/NJUR8sH5Ujs+npdys7cu3AKX4otdLcEpbbSO+D3Vn6celM1oO6z6itUYQ2k2TunPxQs1luptsiX4tNyQomM9AeCHAkYOMkHPmIwBzkjBHNJzb9E2aLddLOXud+KXdxMeRLkMuOuKWSMJ3BGz19/XmrzpK1yIdnjM3RhoyIy1holQcU2gqyBu/jj2A9K5XqpSla48qMp/G42VYz/8AUR/riqjIcc4WtrrmgxBV6u3w3h3TRVs007PeS1AcC0vpbG5RAUMY7f1U2u0RNn0Om39cuGPGbjpWU8u4AAGB74xTyYstw3nB3Q0pXB5yAa4jB1Zf5cjpuXWZ0wnnKkAg/ZIrTp2F1QR2hZtVUDKTp7D78V1O/RExosN+EfBupdQzubAGEuEBQx29j9q8uEC4NeGRaG8NQEpU2hTmA+okghR9gOfmT8qqXw/mXCdq1zrXSVPgmC4VMuOFxtDgW3g57Z5V/NPfiFerzZPCO2xQSy8FhR6YWApKFqx98D9jTuL6b7DBISUaLNQLm4B+m3vwUbUaJ8S2SmZj7z2XGnEPKOAcghSR7YIzj51DVdrmvSkURVStzbqmnnhkqPqkZ745x9qm2vU8aezdoeo0MuGE6tTZKBh1CTgYHbdnj55FJGdVX1TzMa2eHbLzqWmIrbKSlsqGQMjuBySfQJNXs1ADACwEgz3bLDqtOaVe0vIuEYyd1abC6/HnQTeHCl92EsFTyuThwFIOfXBqRa3o7P45clM9UsyHCl5KMrcSlAOE+pxyPtTSTbkyIqC+hp6Y2yUtyHGwCF4/UP7ecHjtXJrzOulq8W1NnTHHopAW2mavao4SoYz8j7VQXipJGJVz50tki4Tj7cyr40bhrPTbDyXJFlJfJIbJUpxsZwQRtIzwe3cdiMGp+o5b8L8LbRLcixXZARJlJb3qSAkkJyQQncQAVEeuOCc0w041NYsUBm6OdWa2whL6927cvHPPr9aW65vq7Ja0GLgzX1bGQecY5UrHyH8kVlgSSF1XPx3Kv2/U95ReJrEyG+8Ibc38rybnVB1tTIwkHB2OoSMnkEk9jUm3Xq6xZNpZ1atuHMDjrDykqCWJG5G5tST2PYjHfIPoRk+HWqpV9lz4txdC3EYcYUGenvR2UR78kH6KFUfXuqb5/wCpb1kg6gYtkRoN4ckJQW21dMKJyQTk5x96EoyJVujakfUvT7LV0CtzUlqWQ4glT7ZQEJXkE55PlGCfoDUhi4aomWZl+4R5ERCfDJkmIjc4sEbnHGxgnGCgYxuGXPUCmTtyn2662izsfh7jjkVT0tx5XTK1BSE5TgYydyj25wKXv69Ta7fc7refDiBHmPRWERlFT61oWUAFJ4wdpOcjGKFKVL1LqKYRIhOPMsLSMNhkHaQMK/UnOcg96Kf2L4g2S7WpicgPxw7u/KWgZThRHpn2zRQhVv4LrK5V8Q5jhEbAyO35vtSu5R06b+KUbwY6cdyQ04lKeyEunYoH5ZK/pkD0pfoXU0bTEybIksSHm5LCUIbaAyVBRPO4jAwTW6zLmau19HlvtFKlSEPrQlWUstNkEJz6/pAz7qPbtVpoQT2BdCbaj3RDSFZPiTp4C5NXJoO9CWQzIQ2RjfjAJ+SgACf8o96TtWh7Ul/jRZSpTpcQDIU6tQ6TSBjOO+T5Ug+5J5IJq+/EXjTRKjgeIZJwe3nFIdBlI1MvDiiVQljapOCkBaCB/P27Vy6hd801smCq6UDTkwJCsV9vNmgvxbBOaUpNwAYDLbY2oQryJ3cjCSTgf9KqtjuL2i7zKtVyLi4ZcBU+rPCVcIez9BhfsUk/W03OTpZjUKZk9TH4rFQGwpQUVIB5AwOP6j6eppJrqPDul1tyUL6oXDd3FpXdKlshKsj5FZHuN1dIEbLnVmXAGn+4JxA1Q/M1nLsLcHaxFaKlyVK5z5ecYwAd3HvjNc11EFq12k7sJF+jZT7/AJqa61o95yRpa0Ov8uriNFRPcnaK5HqVbbWs3n3A6QxemXldNBVhCXAVHA54FV1CMECE7Qf5XaLsSLVL9xHX/wDE1wNsS029CloS4SULKHMHcBgkKKRjk12mLf7ZqG23NNreW4WEKQ6FsrbKCUkjhQB7VwxhyTA002EjMh5jc2Cf05SMD+a3aKDfMxG498rB8Ra4hgbF07H3wu0aN1BMvTr6F2uNBYYQnIbklxW4/LYnjAPP/YdX61tXm0yILylIDqSEqSeUn0IqhWXV2mrcGnbfY5rSnNjK5ZS2MhRHqXNxGTntV01RdxabWtxvb4lzyMIJHKvfHy71nqMh/VETstTKobTLnOBjchcjkMPoutxXJT0iqW8nYSeTv98Hjkirr8OrO29JdvbhSvphUeL2OOfzFcfPAHyBP9VUmYiY/Hk/hwcclJbW7worWjAyskeuARj5ke9WPSl7bsM+QmSst25bkaMR2Q2ot+VQ9hwAflz6VZVw2AsWhY/WVX6t/wBF1Mft8q4X8TJSWr9fY5SrcQlaSBkf+0nv+3tXdQec1wX4uN7NS3Rf97G7/wDjVVLcroVKLasB3GfsF2ORaxLnQJ4kPNqjIOEIUMLCgOD+1c81Q8vUmsW4DSj0S+IbZScFKQcuqHsruR9BXRbhMEDTbsvGVNxdyR7nbx/OK43BuVytV8bkWyF4uQ1HVkFla9pVghXl+RUP3qlzoAn2PcJgy98Ae/6la9PTF6a1q11glDbcxcZ5W3H5ZJQfoMlKvtU3V2jNUPfEubf7dYolxilaC0iYtBbXhpKclO4Hg/yKr19VNuE+TJu8VyK9K8y0COpAV5QDgE55x7nvXWIN+cl6Tsd4W6oOMvpal4P6iMoVkfXBqWG87qzUtGmZcRtutts00u53K16g1Bb4KbgmGtuY0thKj1dySkg5VwAlQHPqKin4YWWTYJtpksMtB+a5IaehoCHG0FSihOSOQkKxg8VGs95ucq4woqpD2XpJfIKs5bKQpKfpwePnW1Tbjthfv67hIbuCHVEJ6pCE4XgN7f2q80SDkrmN+IteJa3b6bbqzWLS9qslpj22HFyywkgFwJUokkkkkj3Jorm2q33V32Q5uKOoltZTvIwS2knj717UigSN1mf8YtcW2bd/omUb4d2B1yOlOpX3A/kspacYy5t4O3ynOMHOB+1Wu0xLTarfNhaVUw5KaIS/03Q46lWcef5jng8cY9ag321XiNOcnWNEXLjMRhxCXOmuOGnipRQACCFJWoEHHA9e1LNO6Zu2nbzeblBhB1+7mWsdRadrLiXllnkf0LQoE+oI+fFRe47ldw1HO3KsN3ZjydLBOpJ64TQeSpUhS20KThzybiQUgnyg/WoumbLZLfITeIV9emJMZSUreeZKOmVAFWUpB7pA5OKrtz0LdI+l5enE3F6fCnymHDJUgqdacU6C6do42EebORznvnNe3TQVxtcGDb9OOLVFTAejuEto6hWV9UZUo4wVDAAHHuc1Xa0m6MouMQrNd4cS73V4Wm5xk3NpG2Qxu3jjsVAHKVDGM/Yg4GEk/TUuLEuEmc5EjW1SXHpKIIK3VowchBISEnBVzyef2ZyI9y/EdQx7Yy82/KYjttznGglvOClxYPqUhW7HqRitcPT8zT2irzZnZRlwmorhiPKJDu1SFFSVfRXIx6HGOObG7gKGgFwlONM3+FdmksxYkiKhLIW0h1IAU3naNu0kYBGKpmpGNIQ9STRNfvKJjjgW94d9SUZUN3GD8xUb4e32JZVBN4HSalJxGmLJKUhKjlv2Sndz/wA/StF8uLcH4kzJK53gm0KbK3Oj1iU7EEp2/McZHbNaPl2l5aRiFvGmis4DgSF0Gyadtemok55h59LclIW+7KfKynanGST8q5w/ol202QS5l9gu24hIbWYjj3B4GNqh/FWv4h3mI/bLXCL6molzUlx5xIO4MDBPA5yciq0q4pk/DaXBDhcXBmobSrGNzZcyk/TuPtRQpuYA5uFn+SbXaDUEyVjbNFDUbTb0HVcNSWFZUlq3rQUZOeQpzjt7Vb7tYH9UyW7nEvEYw1NjwuxnqDb7g5+v8e1RIZt3/qTGFhDJQYaxO8PjZn07cZztzRoa+RrR8JYE+QoERIqstgjK1BZSlI+ZUQB8yKrquIfdO6zajS0rBSjq7wrDpjTaLGZDinjIkPkAr27QlA7JHJ9Tk+/2pHe9BrkuP/hsmOwy/JakFt1oqCSgEFAAI8pB7f6Uh0WdV6aujyNW5XHvxUtlxLpX4eSRnpn+3cOP/wARitWjE6iulmsFhuAfdtr2y4LuKVnzx04V0FE856hSO/KPpVVxJlRSaKTQ1mAr1p9uVa7YmyXC8w5N0ShXh9p2uFGPLlJJJx2z6gVz66aL1Pe5L8m6T7W6+n8l1XW2hJIwEkJTwcKH7ipFyvx0om+uvRHEX5d26rcp2GpaXYylJxhzBAAb8uMjkVuBTM8RECkl646yJKd2VJbZ2qOfs19twqWuLdk3Mq2WDTtw/wAMvWjUk5UlTjmUuNLJKUAJwMke4PpUi0Wey6XlvOeN2P3DajEp5IK9ueEjA/uP8VRdQzNU3LVKtU6fbU7ZLG4tgsB0gytmesUp/q9Ug/5RipV4vcWJebvf347jyJlnadskpUNTyGlBKyU8A7DvKSc4+eMUvMqIV31JYrTqARmLrne2oqaCXNiuRgj5j/aqte3dNaS07doSItwXBjvNqlFhe4pdVswkFR/VjYo47A/MUs0hNTP1y9dJ8W2rU/BgveJlLSl1la2cANDae6sg8j71ataM2iy26ffLgJCmd7TjkRtQ2yHklKUcY/UQEpPpgc9s0DBkbpnEuZ0Z27FqjP2Rq4P3Yokxk26Ch11bm0ISgoBHlyVbgn5Y9M5qG5K0vOu9uej2+fKcuaOu2Wo6+ivICsqJwnPvzxzmltvlabYbt/iTPXDuNqEwJdWhSFIjgK6ajjcopSMYJIOOc5pnbb1pVa3JVtW/Gj2lhVzWlKMNIS+2TgJ9D3O1IHOfemvd2qj5elEWjtTeJGg36Mi6PWLC5AyQ8tJXxwM4JHp70V5o8iZpuFJtV3fdhupUptS4yM8qOQcccHI+1FFyc0mHhY3dhbuoDCTw3cUNFw5/pbKtw+4IH3r1Kr3DmXCXIP8AwjaFdBBI29/KQB6ADmpc168/4phtxorSrYWiXnykZSfNkZzn+z05rZqu7SLNZ3JcOG7Lk7ghttCFK5J7nHOBUipOIWc6HrXXZJkR9cH6yVrlzrgkxlQEoktNjfJWgY6oOeEd8ngmlydQSm7rc4zixtbbWWBsxtKfc+1b5dyuTdzsKG2VM+LQfERRg7P055/y5PP+9ZW1wvuMpbe6i3FP+IcCEbl7VABKjjABBHzpxAGQs1S81Ia8iDn7Db7qXFnvOXFsOuIDClOoTxjcU7Oc/Xf+9RZt2fdZuSVxkpjFhzwrykhSXNqSFZBOMccZ7ilSXry+xEdlQW4yI8lS1ITHHDScZxkHB5OCMZwakQrtcnZMtpzcuGmeEJcDWfId+U9uRwn0zzU2cqOncYEkT3d3v6rFMVE20QoEqHBXmStlbJYCUsr5UFAD/KD275FJ7jdJkf4ou22b4J22JgrnLT4JJdKQkpCdx5JBGc/ardp1ctTsxNx8zxe6rWWwnCP0jJwMkYP2xzzVHvQRL+MLYDcoxXbUqA9IRHWUtuK38btuPUc9qRxytunL+im4n+ffKunirO88zNiQ0yH2YCnm1toA2Nn+nvwVHPGPQ0vmnTslq4vO2tCw9HYkPbVbS/uPlHBHYgZ+taZN80rZCmO94htN4lKj70oWEOKSUpUQf7cq7jj9VR4lttLNpkssPqKpcElOyErIbQpR3kexykckZ2ioDo5QX6kRBUxNwt2l5sC3wrGhkztu9TawSnKsDJ5KvfvitlpsdpsOoHY1rsEZlLrCnVyC8VuKRkEpSkg/1kcZA4rTKi22YywJFxDcxy1lyMhLIQpCEqCw4lI7bSU8Z5po446zcYF2fmRURXGERypaFBTi3FDGPbJwAPnQSComsXEuPI9VgjVjJ8eowJoahtl0rW3tJG3PIVgpPt71ruuqUWR22tyYQajSgrcUOD8kAgA4HBHNaZj9vfdvX/GOqTOZaY/LjKVtUSptOCB5sk+noPaq5PRbdQJjx27i307VLdgyGWoxDnUyAEttjPBCFHdnsCfQ0C3lV1DqA3q5Pr+Fe7z4eeyuDLitSo7m0qbcGQrBCh/yrRb7RbkXd26i1xWp7iSDLS0AtRPByfnW51K25iUMHCkgBGfpUqUlx4IjJPnKcrPoBRAXVtFoB5SZV1vLTLzarUGnfErSyUIK0rSMEfpPck4ySB3JHGKnCRNlXV2E7CH4ftKF70HC0lOchXYgnjaPTOfapHUWhoMOkpKVAKWnjyms5KD+UpLp2bwkAHNI5skZVQZGCVUoraXGpk6Ho2OxKt5THguPMAuKQk48oIB4HbB9cZ4rzUkObq6TaWbVcosQW6Qp+ZuR1VIdSnCcNkYUAoq5JHvzVyQkKlKQolQbSnbn0rnFtW61rYBgcqlrSU/3JJO4fTGT9q16fTis15mLRK52r1DtM+mN7jCiRvh9Ml2KJZ3bvAeVbbkpxl1lwgmI7wtBSB5ScnABx6ZrKL8ObnbbVcIUOZASZ10bdcccKlJRFbyUIKTjdzxtz29aszojN2u8CMWguLOEgJbxkBBQrsPoRWD7TcRyzypgYC5C3pDypCdyQVbSBj3AwB9Kj5cHn3Eo+bcOPcwqS/pXW1tkPRbbqOzNxQ6taEdcs7dyiojZg7RlR4yaKbXiC67dZjjXV2KeWRhJ968rS3RUSATU8PVZHfEq4JApePouloWlOw85Dis5z88UEq6rnQ/XvBI9xip9eKHFc2V27lCcD6UhRTuVtJxnsr/all2avTt1jSLc6ERIuFLjnvK3ZCgTnjaORn1NSLei5G6PuSStLGFJwojYolQ2FIBPZI5zjJNc2b03rJN2simkSGls2dyPOdL4CXHCHMZO5W4lSgc+43eX0AYUh0FWtcC6yLPdd67g08iMUtISvap10dRRx/lO9IGP7a2XCM9HfmpgtS1zFWxLbTgCySvJyOp2BPlyc+3tXsKFfG5Hjiw8XVoeLLC5e1DKz5UFxIOFZSlPbO07sDkmo7umr4qxR4Fyusq4Px5rS0yo76o63mi6hS94B4KRuAwrtjHtTXqekTWbbruJDbdplphww2WQk+ZSc89QZByrICRnjBUeadQVSFQmFy2w3IUhJdQDnavHIyOO9UO/2DUs5M2NpiQu0qcuqXlyVrKS6z00jIUnKiAsKO04zmrLp+2XeLKccu1yXJZCnSwjJBG9wnz84UAAkJ9gSKUmUpdIVCc1Zpy3SriudGXJlaZkvIZaXsUp7quo3OjIACkrBHGMA8d6tdvh26NbHFRDOabYhELWC3whad4SRjCiNxIOO5PPNc6uvwjvF3VfbgtLTFxfua34oW7lLrS1KJ3EdjyCP29a6pHsL6Iq2y4ylbsVtlfkJUCEAHzZHGUj0qisXgdRNTDSeslk+NY7cGvGRJEuWwG2BLUEB0BLfABGABtUcgAA5NMJLVoi2qJZ7xKcmtBKceISCpQH6d2xIGOMdh25rbNtTKWFP3V5vBcUt0IRwolISkD1yMDFaXrPEkvQXrjNSXlICUpSsASMDI2557d8Vlc7VySAO5aGt0xAuJ5nyS78OtFykT222H2XmW2mgwyW9pQwvLZTuHp2weK02ew2e0vP3PEwSJslV1XlaCFkFQSjgcD804Hv3OKYQ4rMHUMgSZsVM6UHFRovUAUtJJOcd/8AwfamTVnddatqZKm0qhcFKCSFpGMe2OQn9qKb9WW9YZ9UPbpw7qnHoiXc47SHpyoz6kxlBBKSBk+oAz6ZqT+LtLhx5LbLqzIJDTQA3KOCfU49D3NRnLItxyVl1noyHkukdLKlAEHBOeRwf3rHwIiPQWHZrKG25Klx0rVhahg4QPfGT78YprtTOdvX8JT0JaBz5R+VL/EyJT7T8VxtDLQcUokK4OcYAznsa1sXuG+0pwtPJbbd2b1tEBPJAP04+3FbkNSE3h10hrouNJTjed3lKjnGP81YfhijAuEVbg/4pbigoD9IV8qea/Hf6Jf0ue71UWXeQxPsrUeOnpXOQ60tahhQ2trUCPfOyoennYruorw1EtzTYivqadkqfJcWspSs7UY4T5++fTtW/VFquMx2zSbMYhk2+UXT4kqSlSS0tB/SCf6h7dqXsaRuLdzvE0T4TCrqgJeeYhHxCFdJKDscKuE7k7gCDzWtrnBsSsrmtcZjbZYQNa2OTbdRzbNHStyzBzqoCQjrhIJChj+kkK571C098TGLho6ZqO625yHGiSkMKDKupkKKRuHbtu5plO+Hlp8CpiypTanVQ3YbimGxh9C0bfzBxuIOFA5ByO/NahoTpSZLMaUhq2ShFdeZS1/9wytJ3gZwApKQD+/NCkADZO5Wr7BCe6Em7RUOBKVYLqRwoBQPf1BBopM58LtHrcUty27lKUTys8D0A+QHAHoAKKFKu9FFFCEUUUUIRRRRQhFFFFCEUUUUIUafEYms9GS3vbJzt+f/AH/zpVO081NvUa4rkLCGEpHQ2jGUkqSR7cnn3wKfUUrmh2Cpa4t2Veb0vATqVd/cLzkxYAQlasoaO3blI79vf3rGwaedtVzuk+RcXZTs53dtUNobSCdoxk9t2PTsO1WOvDVhc47lQ3qggcqvOaeU7qlu9vT5Cgyja1FTwlHBB+oOc4x7d8VOl2iLLnsTX0rLrIASAry8HIOPkeaZivaRwDhBTF7jEnuSn8Fi/wCIBetzhk+G6H6sp25z2ponjNZUURCgkndFFFFSoRRRRQhFFFFCEUUUUIRRRRQheH0pNchdXZvTi7kR9qT1AUeVQPIwTk5B/wDNOq8NCFXS5f3iwFNdHav8xbezCshYGMqPAyjPr3717DVqDeyl9IQ3hAUVIQVDyZOcL77sg49xjtVhoPahCrSXNRBJV0CVFCcoPTxuG/n9Q7kNk98AkDmtqV3rxsZa2T0kl1L6UqTgjcnbtBVzwDyeRlWPQU/FemhCRFy+B1H5ACS6rd+jATuAGOc42ZJ9d3y4rK2G97lCelo5a8p2gALwg+hPGSsfRI59S7FeUISWYi4ruKvAtvJCWgA6t4BpRJ5G3JIIGTnaeSOcZqAhGo0x0pUlWRFbbyHEqUDhO5QO4bl5Ku4A4GD72oUUIVa6V0Ut1TjMjC2E5S0/tCXPLwn80cfqJ7H2JrSmLfDHId8WXemN5S8k7zlJSBhacYAUFEFOc+tWuihCqq498UuYSh7zKSW0of4JBVxnekgdskbTwOFd6tDWdo3fqxzWVAoQvaKKKEIooooQiiiihC//2Q==">
            <a:extLst>
              <a:ext uri="{FF2B5EF4-FFF2-40B4-BE49-F238E27FC236}">
                <a16:creationId xmlns:a16="http://schemas.microsoft.com/office/drawing/2014/main" id="{3309FF74-41D2-B02A-6403-26B0AFCB364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7638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l-GR" altLang="es-ES"/>
          </a:p>
        </p:txBody>
      </p:sp>
      <p:sp>
        <p:nvSpPr>
          <p:cNvPr id="9221" name="AutoShape 9" descr="data:image/jpeg;base64,/9j/4AAQSkZJRgABAQAAAQABAAD/2wCEAAkGBwgHBgkIBwgKCgkLDRYPDQwMDRsUFRAWIB0iIiAdHx8kKDQsJCYxJx8fLT0tMTU3Ojo6Iys/RD84QzQ5OjcBCgoKDQwNGg8PGjclHyU3Nzc3Nzc3Nzc3Nzc3Nzc3Nzc3Nzc3Nzc3Nzc3Nzc3Nzc3Nzc3Nzc3Nzc3Nzc3Nzc3N//AABEIAKkAswMBIgACEQEDEQH/xAAcAAACAgMBAQAAAAAAAAAAAAAABQQGAgMHAQj/xAA/EAABAwMDAgQEBQIEBQMFAAABAgMEAAURBhIhEzEUIkFRB2FxgRUjMpGhQlIWYsHRJLHh8PEXM7JDRIKio//EABoBAAIDAQEAAAAAAAAAAAAAAAACAQMEBQb/xAAyEQABAwMDAAgFBAMBAAAAAAABAAIRAxIhBDFBEyJRYaHB4fAFFIGR0SMycfFCYpIk/9oADAMBAAIRAxEAPwDuNFFFCEUUUUIRRRRQhFFFeGhC9oqEm4wXJyoLcxgy0jcpgOJ3ge+3vWF0usG1MoeuEtuO0tW1KlnGT34+wP7UKQCTACYUVAulwj223uz5JPRZTuO0ZJ9AB8zkD71rtN0ZulrZuTSVtsupKwHByACRz+xqJEwi0xdGEzopDprUcLUbcl6Ah0NMuBAW4nAcGMgjn+Dg/LkUwRcYjk5cFL7apSE7lNZ5xx/uP3qYQ8FhtdgqdRSrTt3/ABmEuSIr0YJdU2EvDBOPX/T5EEelNKgGUEEGCvaK8qHOuUKC9HamSWWXJC+mylxQBcOQMD35I/epQATsptFLbtdodobS7MWpIWeAhBUcDGTgegrKTdIcWdEhSH0tyZRUGGznK8DJqAZMBEHdMKKxTgDA4ArKpUIooooQivDSHVmqIGmmGVzUOureJ6bTQBUrbjJ5IGBkevrUlueu5WBM+1A9R+N1IweH9RTlOaYscGh0YKUOBNvKa1Dulxi2yN4mY5sbBwMAkqJ7AAck/T51V9GXG9RbTNmawcdaSl4BtUhtKVAcA8JA4yePv6YqwXOFbrzHaZlYdbJ3t7HCk5xjIKT7E/vQWkHuRV6pLQRKzF0iKtqbilzfHUMpKUnJycYx3znjHfNeLuzKFFK0OpUA0rapOD+YraP571HnM25q0sxuuzDYaKOgrcNqSg5T34PIqPMsjU+Y2t6Uhb3TT1UkfqwpJ3BOeOxH3qQBys1V9Yfsg7KYq7pQ88hUZxKWnW2iokd1kAH6c5rBy/R27m/AeQpLjaNwIGdw27jj54qNc4shAnSVORm2Spt4KUpR27MHn9qjSLA69dXLhPlsob6WMt5AKikpzz2A+tOGs5VNSrqRhgnPhn0Ueys2Fua9qGDDlGZKfLfnWVHcrk7QVYANNLsxZbz0k3FoSDHkhCWyVeVw+hA7/fjjPpUb8JabbUyibHDCFtktLSCA6E4PGeNwwcfWt7TNribLu9KQEuElDqjtSoq7ce/fH1NQQCZCsp19UILiJHPmqB8TtW3uFrKPp63TLbGhyIqVOG4oSWgSV5KiR2wkDHP81Z7vqabZvCQQzHcdbjNqkLSMIUSOQngcfaqvr/SF71FrKHf7JDt06EiMhARMX+W4QV909yORVvVYTcLOzP1OtmHdEM4kOtqAaTgnHyxzT6Y0m1JrDCfVis+lFAwVNbvJSw4YsdlDSXIyGkJ4GXSM9uOyuK1tTbRF1g9FajpTLfRhx/ceVnB2AdhkAHjucVlCYt9wkfiUC7sSoSHUuLSwtC0BaUYGVAnAAAOK3tMWKTDkR25bDwSsvuuh4FSTnduJHbFE0ezhJZqDGdjz75W6HKlyrdKWlbQfafdQhSkZThKiBx9KgrvFxZ061PEdMhxyP1lOIwhDIwDggnJ71CsV5tc2dMh2jUsGU4+XHGowAJCjznvlWOe1YuXyw2+MrSly1BEE3pBhKdpTsykBIPcZ+pHeiaYPByi2sRGRg9m6bvXidGZiuSbeMyElKENr3kO/0gn0BHr6VjcbXElXO2XCdCS9MRhKVh1QbQoebO3scckHFZzZVnRJt1ql3WMzObW240yp1IccOCkYSTk55qHqHVlgt1yZhTb1FiS2FhamnUKJ5HHb5Gs9d3V/TGfX8LVp+kY43Hjyzsmq5VvlBlxbKZKkqUpvLQUpBT3I9j27e4qMuRBly481yApcqO4puO44jaUFQOcE9uByKlRhbYi3ltSGElshDyi4PIe4CvY9qxVDZecdYRJHVQ+H1JwCUBQOAQfocVjI1MAiJWodFJC2rubbbb7hbO1orSnKgCsp7gV5HurTlt8c4lTbYzkHvwcUmlzLIrUH4Iua63cFNLeU2UqCSkoOVbiNophGatb61oamR32grqBhK0qCTjBJA+Zz96j/ANV3Eefaj9GE2akNuNpWlaSlQyDmioqbe23lLTsltGSQhtYCRk54orSHPjI8VV1VUtOuM6usol3+2NzZEJSgzvb5VlIVj0HPHoB24qWidqT8FuEiPCC39qBFZ6Qb2nOFbQcEgDGN3JIPpWqLffwq8zLSliO1EaQpTAaa2BJCNx7e/PzyaZm+yipthEdpb7iWAOSEhxaVKVn5AJz71c+k+4GcDjhY6GtpQeTMfZJnEXtGgph1A5vlqcSpIVs3JRvTgK28Z7nj3A9KxtcOUrSSXFIeS63LSuMUg70oJSFbce4Kqf3G9sRbpGt8hkOJeA6zn9LZPCQR8yPWvV3K5C+IhJhsoYUhSwtTvJSCBuGB8+381qZWc2lZHMqjUNp1tQ6rP+sAbErUIzLOo4MdhgdFmGtO3Z5WvMnaQe2Tg1rhdSALmpNvdcuSnHFoWW/K6nPkAV2AA28fKtb2oZFstSpM4IkvKkuR2w2npJyklOTycfp/ms2NWNuN5ciOIK4yXWgVfrWokBAPuSOPekl8bSlFShdF0HfbaRCg/hVwtNpukeQ54qPKjOuLcAwW3dvrz6+49qlypLNyNtl9F2XCZKuqlLZVhe0YJT/UM5+5phcLe9PmW512cWAz51x2yfOrg8HP25B4J7VX7ZcrxcdQPuJccbixA6XGCjCEgAhCCP7s4V9j6EUCu6oSSMj+k5oNpljGkw6B2xmfspiT4i7LiFpwOLuBkLJQQAhKPKc4xyQP5rBE+M5oqXHDgLzUZTZTj9KjkJGftS/TWr7tNs95mTG2FGHHDzICNuSQo8jPbjv9eacydQC36UN2kORZji+ECOgoQtROAOSe3rz6GnLyCARtC6FT4NXp1DTkEnq/cAhF5iP6ibjx4L/ShoSHlSAMha84AGPbBP7Ui+Iin3dOWVV+ZW3b2rm0LsB5gpoZG44/pKtp+4qRqPV0hFhtF1tK0IDzpDrawFDgHKD9DU1Vyl3Zyyrjvst2+5hSHmFsBaspSpShknBBwBjHvVby4sDSMCVc34VVpfrOO8j/AJ7vphUd12zr1NqVWkCybUdNvGf4UYYL2FbcY4zj2+frmtegdOSn9KWy8CFbITESLIc8SyCZMwlDidqzgAJG7PO7O0dqt8O42hy1T7Pb7PGiuyZK4a4kdIaS6hRKS5lIBxtC+fTaakaa8PbICYCAluzeLdt0aLtKl53EZUsq9SFcexFU2FM7S1WzcFWPhHYpVx0rp6ZMmRkQIUl19hhtjDqnAtafO4VHjknAA9KUT51qtGl9S6XvkJ5eopkt9xhvwxWqUtZ/LdQoD049fQ8V12Nabfao8eLCjNsQkZ2tNjCUknOf3zW5KszfMhPlUoIUUgntnAqIVVsiQuLal8fZdY6b8ZHfk9CwRvxNtkhThQ24VLIz3wUpJ9SAeR3q13163aj1hoW5WtpuXBfckuOSEsHnahISFk+uQRz61f3AQ5IWS2VpAAOwZAPOPes47LMJTMaIyhhghRDTaQlIOcngfMk/eiFFpXH9Uz2fwbWdjK0KvNwviEMRSfOtKg1tVj2wDSP4jXG+/wCKNXzrapX4c0liDKx/QMApUMf5grn03fOu8LiRn7mJRjRi+xhPVWyC4B8ldwKRQb889f5tpfbZypawwvZgZAyAr3/6U7KTqgJbxlUVqzKJaHf5YCRx4bY+ItjjPArbc0yWFBSj5gFDOf3NQPh7pSxy5mtmBb2xH8a7bkEEkoaGMpGfmAfqBVjbjsOORr49BhvXhyQY8Z/YpIaAyn3PoD275ppGu8SHehaVssokuje86yjalTpGcY75I9TU9C/MZjySDU08TiY8dl88yLzeUvuMnUUlIjqMdICgPK35B/CRRXXpmqpTUyQ2mLbwlDq0jczk8E9+aK1D4ZqCJA8Vhd8Z0rSQSfsrWnTVuROfmvFx1TiOn+avISnbtPPcnHqakJstvYhrZXvU2VBZcW6QoEAAHf3GAAKr+v4T07Tcq5xrs+IbcQOCKgJ2Pf1BROM88VX/AIgifbdPRIqLkh6BKAK/FHe+ted3l4xtAA/is0FwGV0zpaVOnc0duIXR1RLe2w426Gy3KwFhxeerwAOT3OAKT37UNhsd9trNzkuNz5DZajIQ2ohQUoDPAx3A71zpd4uc292VqTebNJLchCW/DklKRvSfNlI9UjH0FavjRIW18SdLqQwqQpoNLDCP1OHrHyj5nGKRwLeUBo5bC6ZBZs0uZcLKt5c16I6h6Q08jhpTm5QIISM557E/Oldw1PDtmtIWnDp+QXZZbSy+kp2bE5IUE57Iyr2PBpF8MLm9cviTq6RKhvQ3Xm2VGO9je3t8uDipWsBt+M+jVccsuj/9V/70pcVDaTG7BbdfSIOnNRQNR3Oe6RlKI8Nhre84QDlKTkAJ83JPvj1p1Ytb2e/6auF3CZUSLD3plB5k7m8Jye2c8e3P8UmmKZf+OcRmZsUI9mUuIlf9LhUckfPaFftUTUWsReNOattD1nkWyTEt5cWl5SSVb+BwO2cg0jWhuyvdUc6J42Uh5/TDOk4V7F0fYtK4ht63SwoqfTylO5IGQQQo5xTd6Rb7VPs8Se7c7jLWT4Q+G3I5GO6UhOQkHucgZNcX1FeJa/hNYrUq0y48ZD+8TXMdN79ZwPX1/iuwT5ij/gqYiJNkoSOs6qOwpzalUcpBJHA5Wn+farLindqKjhBcvNT2S0XO3KkxbpHiRfHZkO796ep/7ZAGcBW7jHvWuVNsca7WazQNRQYz9v3bGnEhzesnplJIUBu8x8vfP0rDTOjHmZyJa56VQhcZE1+EhQWlT/UX0VA+nkUCU+6Ummkiwtta8t06Ha2EMGFJD7rbSQOopaCCT7/q5+tTe7ZONbWLA26QJ8cItk/TiXYcqCh18uy1sx5JYUEhbpUs7VEAKTkHkZxWT1rtM/UElEVMhifAeYlv7CdjhVuIwCduTsIJxVXgw71adL26O/a7s4u3XSO9hXTc3NhZCg0lB3YCTnzY709gT5bOtn5RsV1DVygxACWU4ZKVO56it2BgKGQCT8s4pbiqxWqAyHGVJjanizIs2dLjXC3xIsgMFEptJW47nGxCElSickAD1zU6TeYTLcZyQqSwucsKismM51lYAzlsDcMD3FV+Pbrpco9yjtQ3bfLau/4jCdmhBbcAUMAhCirkBXp6ilC4WpEX5MuZFeMhq6PPhq3SG8ltTDQwgvbfIVJIPAPejKrvhdAduEDw1wlLucURWFKbkubxhlaeCFHPBHrUabfbXCkPtSLuyh+CwXpA27ukjgZVjt3GAe+ar0DQkv8AGJMp+T0oMq6LlzIe7eJISreyR/aQrG4eoA9qxvFkvAs+rbQxauuLkX5TM1p1HnKgnDaknByP0juMAdqJU3FW2JdIzq47qeukTSQ2XmVNkFPcEKAPPPpVbgNW9F9eu70skqlKaYQGlcLI9T68Gt1yVMZ0tBkvtTG5MKQlX/GuNrdWOQFKLZKec+lLbbAcj3+Bb1/pyl/77QT/ACmtNElrSQdwuFr67/mGsLZgiPrgeasMa2kx22pdzjrbiSfEOBpGOck4JJOOf4qaLXbJEU+dLnWe6qXwobi5ncNqvljH0FL4FtegS5rrjCltyw7uOAraQpRTwPRQP8Vkq3CXb7U45EeLrZbbcQ5uTtSMhR2/64pXOJP7lopk25Znvn3slMnSsNyU+4b20krdUop2jgkk4/VXtRNTQJbl8kriw3i0SnBTHJB8ozzj3zRWtus1EDr+AXKqU6YeR0Q37SrkmxQE2L8FS0vwJb6ewrVnb9e4pVfolkvTjGnlzixLZSHW22cdRKQnA7gjGCDjvwK5xZ9Q6jeZkSGJUx7wyEqWtKypCcjgKByAODzVv0Le414uMlybbIzOoSzgyQjb10jAxn0IwnIBPAHtgcwPaWgzIK9U9lVr306ggtImSOeyDnyVjm6ZgP3CHOSoRhDUFFDSEpSsg5G7iq3rLTlkul8tWsJ186EeD0g2G0hSHShxSxg+5OR9qxi65cnTDa79a2Ykd8qYkHxClFBPlIPlHGeM1J1rNtdpjwbObWxP5L/RkKKig5Pm7HJJKu/HepbTcHARuqjXpwS52yZ2XSceBq65amjzVrNzbALRSClP6cEK9e381WdRxYly1tCvH+L4kZVvURHaTEK0oGAFhTm7bySeccZx6Uwn3q6XL4bzbi/GRF6+1CAwok+HUpKVOA/NJUR8sH5Ujs+npdys7cu3AKX4otdLcEpbbSO+D3Vn6celM1oO6z6itUYQ2k2TunPxQs1luptsiX4tNyQomM9AeCHAkYOMkHPmIwBzkjBHNJzb9E2aLddLOXud+KXdxMeRLkMuOuKWSMJ3BGz19/XmrzpK1yIdnjM3RhoyIy1holQcU2gqyBu/jj2A9K5XqpSla48qMp/G42VYz/8AUR/riqjIcc4WtrrmgxBV6u3w3h3TRVs007PeS1AcC0vpbG5RAUMY7f1U2u0RNn0Om39cuGPGbjpWU8u4AAGB74xTyYstw3nB3Q0pXB5yAa4jB1Zf5cjpuXWZ0wnnKkAg/ZIrTp2F1QR2hZtVUDKTp7D78V1O/RExosN+EfBupdQzubAGEuEBQx29j9q8uEC4NeGRaG8NQEpU2hTmA+okghR9gOfmT8qqXw/mXCdq1zrXSVPgmC4VMuOFxtDgW3g57Z5V/NPfiFerzZPCO2xQSy8FhR6YWApKFqx98D9jTuL6b7DBISUaLNQLm4B+m3vwUbUaJ8S2SmZj7z2XGnEPKOAcghSR7YIzj51DVdrmvSkURVStzbqmnnhkqPqkZ745x9qm2vU8aezdoeo0MuGE6tTZKBh1CTgYHbdnj55FJGdVX1TzMa2eHbLzqWmIrbKSlsqGQMjuBySfQJNXs1ADACwEgz3bLDqtOaVe0vIuEYyd1abC6/HnQTeHCl92EsFTyuThwFIOfXBqRa3o7P45clM9UsyHCl5KMrcSlAOE+pxyPtTSTbkyIqC+hp6Y2yUtyHGwCF4/UP7ecHjtXJrzOulq8W1NnTHHopAW2mavao4SoYz8j7VQXipJGJVz50tki4Tj7cyr40bhrPTbDyXJFlJfJIbJUpxsZwQRtIzwe3cdiMGp+o5b8L8LbRLcixXZARJlJb3qSAkkJyQQncQAVEeuOCc0w041NYsUBm6OdWa2whL6927cvHPPr9aW65vq7Ja0GLgzX1bGQecY5UrHyH8kVlgSSF1XPx3Kv2/U95ReJrEyG+8Ibc38rybnVB1tTIwkHB2OoSMnkEk9jUm3Xq6xZNpZ1atuHMDjrDykqCWJG5G5tST2PYjHfIPoRk+HWqpV9lz4txdC3EYcYUGenvR2UR78kH6KFUfXuqb5/wCpb1kg6gYtkRoN4ckJQW21dMKJyQTk5x96EoyJVujakfUvT7LV0CtzUlqWQ4glT7ZQEJXkE55PlGCfoDUhi4aomWZl+4R5ERCfDJkmIjc4sEbnHGxgnGCgYxuGXPUCmTtyn2662izsfh7jjkVT0tx5XTK1BSE5TgYydyj25wKXv69Ta7fc7refDiBHmPRWERlFT61oWUAFJ4wdpOcjGKFKVL1LqKYRIhOPMsLSMNhkHaQMK/UnOcg96Kf2L4g2S7WpicgPxw7u/KWgZThRHpn2zRQhVv4LrK5V8Q5jhEbAyO35vtSu5R06b+KUbwY6cdyQ04lKeyEunYoH5ZK/pkD0pfoXU0bTEybIksSHm5LCUIbaAyVBRPO4jAwTW6zLmau19HlvtFKlSEPrQlWUstNkEJz6/pAz7qPbtVpoQT2BdCbaj3RDSFZPiTp4C5NXJoO9CWQzIQ2RjfjAJ+SgACf8o96TtWh7Ul/jRZSpTpcQDIU6tQ6TSBjOO+T5Ug+5J5IJq+/EXjTRKjgeIZJwe3nFIdBlI1MvDiiVQljapOCkBaCB/P27Vy6hd801smCq6UDTkwJCsV9vNmgvxbBOaUpNwAYDLbY2oQryJ3cjCSTgf9KqtjuL2i7zKtVyLi4ZcBU+rPCVcIez9BhfsUk/W03OTpZjUKZk9TH4rFQGwpQUVIB5AwOP6j6eppJrqPDul1tyUL6oXDd3FpXdKlshKsj5FZHuN1dIEbLnVmXAGn+4JxA1Q/M1nLsLcHaxFaKlyVK5z5ecYwAd3HvjNc11EFq12k7sJF+jZT7/AJqa61o95yRpa0Ov8uriNFRPcnaK5HqVbbWs3n3A6QxemXldNBVhCXAVHA54FV1CMECE7Qf5XaLsSLVL9xHX/wDE1wNsS029CloS4SULKHMHcBgkKKRjk12mLf7ZqG23NNreW4WEKQ6FsrbKCUkjhQB7VwxhyTA002EjMh5jc2Cf05SMD+a3aKDfMxG498rB8Ra4hgbF07H3wu0aN1BMvTr6F2uNBYYQnIbklxW4/LYnjAPP/YdX61tXm0yILylIDqSEqSeUn0IqhWXV2mrcGnbfY5rSnNjK5ZS2MhRHqXNxGTntV01RdxabWtxvb4lzyMIJHKvfHy71nqMh/VETstTKobTLnOBjchcjkMPoutxXJT0iqW8nYSeTv98Hjkirr8OrO29JdvbhSvphUeL2OOfzFcfPAHyBP9VUmYiY/Hk/hwcclJbW7worWjAyskeuARj5ke9WPSl7bsM+QmSst25bkaMR2Q2ot+VQ9hwAflz6VZVw2AsWhY/WVX6t/wBF1Mft8q4X8TJSWr9fY5SrcQlaSBkf+0nv+3tXdQec1wX4uN7NS3Rf97G7/wDjVVLcroVKLasB3GfsF2ORaxLnQJ4kPNqjIOEIUMLCgOD+1c81Q8vUmsW4DSj0S+IbZScFKQcuqHsruR9BXRbhMEDTbsvGVNxdyR7nbx/OK43BuVytV8bkWyF4uQ1HVkFla9pVghXl+RUP3qlzoAn2PcJgy98Ae/6la9PTF6a1q11glDbcxcZ5W3H5ZJQfoMlKvtU3V2jNUPfEubf7dYolxilaC0iYtBbXhpKclO4Hg/yKr19VNuE+TJu8VyK9K8y0COpAV5QDgE55x7nvXWIN+cl6Tsd4W6oOMvpal4P6iMoVkfXBqWG87qzUtGmZcRtutts00u53K16g1Bb4KbgmGtuY0thKj1dySkg5VwAlQHPqKin4YWWTYJtpksMtB+a5IaehoCHG0FSihOSOQkKxg8VGs95ucq4woqpD2XpJfIKs5bKQpKfpwePnW1Tbjthfv67hIbuCHVEJ6pCE4XgN7f2q80SDkrmN+IteJa3b6bbqzWLS9qslpj22HFyywkgFwJUokkkkkj3Jorm2q33V32Q5uKOoltZTvIwS2knj717UigSN1mf8YtcW2bd/omUb4d2B1yOlOpX3A/kspacYy5t4O3ynOMHOB+1Wu0xLTarfNhaVUw5KaIS/03Q46lWcef5jng8cY9ag321XiNOcnWNEXLjMRhxCXOmuOGnipRQACCFJWoEHHA9e1LNO6Zu2nbzeblBhB1+7mWsdRadrLiXllnkf0LQoE+oI+fFRe47ldw1HO3KsN3ZjydLBOpJ64TQeSpUhS20KThzybiQUgnyg/WoumbLZLfITeIV9emJMZSUreeZKOmVAFWUpB7pA5OKrtz0LdI+l5enE3F6fCnymHDJUgqdacU6C6do42EebORznvnNe3TQVxtcGDb9OOLVFTAejuEto6hWV9UZUo4wVDAAHHuc1Xa0m6MouMQrNd4cS73V4Wm5xk3NpG2Qxu3jjsVAHKVDGM/Yg4GEk/TUuLEuEmc5EjW1SXHpKIIK3VowchBISEnBVzyef2ZyI9y/EdQx7Yy82/KYjttznGglvOClxYPqUhW7HqRitcPT8zT2irzZnZRlwmorhiPKJDu1SFFSVfRXIx6HGOObG7gKGgFwlONM3+FdmksxYkiKhLIW0h1IAU3naNu0kYBGKpmpGNIQ9STRNfvKJjjgW94d9SUZUN3GD8xUb4e32JZVBN4HSalJxGmLJKUhKjlv2Sndz/wA/StF8uLcH4kzJK53gm0KbK3Oj1iU7EEp2/McZHbNaPl2l5aRiFvGmis4DgSF0Gyadtemok55h59LclIW+7KfKynanGST8q5w/ol202QS5l9gu24hIbWYjj3B4GNqh/FWv4h3mI/bLXCL6molzUlx5xIO4MDBPA5yciq0q4pk/DaXBDhcXBmobSrGNzZcyk/TuPtRQpuYA5uFn+SbXaDUEyVjbNFDUbTb0HVcNSWFZUlq3rQUZOeQpzjt7Vb7tYH9UyW7nEvEYw1NjwuxnqDb7g5+v8e1RIZt3/qTGFhDJQYaxO8PjZn07cZztzRoa+RrR8JYE+QoERIqstgjK1BZSlI+ZUQB8yKrquIfdO6zajS0rBSjq7wrDpjTaLGZDinjIkPkAr27QlA7JHJ9Tk+/2pHe9BrkuP/hsmOwy/JakFt1oqCSgEFAAI8pB7f6Uh0WdV6aujyNW5XHvxUtlxLpX4eSRnpn+3cOP/wARitWjE6iulmsFhuAfdtr2y4LuKVnzx04V0FE856hSO/KPpVVxJlRSaKTQ1mAr1p9uVa7YmyXC8w5N0ShXh9p2uFGPLlJJJx2z6gVz66aL1Pe5L8m6T7W6+n8l1XW2hJIwEkJTwcKH7ipFyvx0om+uvRHEX5d26rcp2GpaXYylJxhzBAAb8uMjkVuBTM8RECkl646yJKd2VJbZ2qOfs19twqWuLdk3Mq2WDTtw/wAMvWjUk5UlTjmUuNLJKUAJwMke4PpUi0Wey6XlvOeN2P3DajEp5IK9ueEjA/uP8VRdQzNU3LVKtU6fbU7ZLG4tgsB0gytmesUp/q9Ug/5RipV4vcWJebvf347jyJlnadskpUNTyGlBKyU8A7DvKSc4+eMUvMqIV31JYrTqARmLrne2oqaCXNiuRgj5j/aqte3dNaS07doSItwXBjvNqlFhe4pdVswkFR/VjYo47A/MUs0hNTP1y9dJ8W2rU/BgveJlLSl1la2cANDae6sg8j71ataM2iy26ffLgJCmd7TjkRtQ2yHklKUcY/UQEpPpgc9s0DBkbpnEuZ0Z27FqjP2Rq4P3Yokxk26Ch11bm0ISgoBHlyVbgn5Y9M5qG5K0vOu9uej2+fKcuaOu2Wo6+ivICsqJwnPvzxzmltvlabYbt/iTPXDuNqEwJdWhSFIjgK6ajjcopSMYJIOOc5pnbb1pVa3JVtW/Gj2lhVzWlKMNIS+2TgJ9D3O1IHOfemvd2qj5elEWjtTeJGg36Mi6PWLC5AyQ8tJXxwM4JHp70V5o8iZpuFJtV3fdhupUptS4yM8qOQcccHI+1FFyc0mHhY3dhbuoDCTw3cUNFw5/pbKtw+4IH3r1Kr3DmXCXIP8AwjaFdBBI29/KQB6ADmpc168/4phtxorSrYWiXnykZSfNkZzn+z05rZqu7SLNZ3JcOG7Lk7ghttCFK5J7nHOBUipOIWc6HrXXZJkR9cH6yVrlzrgkxlQEoktNjfJWgY6oOeEd8ngmlydQSm7rc4zixtbbWWBsxtKfc+1b5dyuTdzsKG2VM+LQfERRg7P055/y5PP+9ZW1wvuMpbe6i3FP+IcCEbl7VABKjjABBHzpxAGQs1S81Ia8iDn7Db7qXFnvOXFsOuIDClOoTxjcU7Oc/Xf+9RZt2fdZuSVxkpjFhzwrykhSXNqSFZBOMccZ7ilSXry+xEdlQW4yI8lS1ITHHDScZxkHB5OCMZwakQrtcnZMtpzcuGmeEJcDWfId+U9uRwn0zzU2cqOncYEkT3d3v6rFMVE20QoEqHBXmStlbJYCUsr5UFAD/KD275FJ7jdJkf4ou22b4J22JgrnLT4JJdKQkpCdx5JBGc/ardp1ctTsxNx8zxe6rWWwnCP0jJwMkYP2xzzVHvQRL+MLYDcoxXbUqA9IRHWUtuK38btuPUc9qRxytunL+im4n+ffKunirO88zNiQ0yH2YCnm1toA2Nn+nvwVHPGPQ0vmnTslq4vO2tCw9HYkPbVbS/uPlHBHYgZ+taZN80rZCmO94htN4lKj70oWEOKSUpUQf7cq7jj9VR4lttLNpkssPqKpcElOyErIbQpR3kexykckZ2ioDo5QX6kRBUxNwt2l5sC3wrGhkztu9TawSnKsDJ5KvfvitlpsdpsOoHY1rsEZlLrCnVyC8VuKRkEpSkg/1kcZA4rTKi22YywJFxDcxy1lyMhLIQpCEqCw4lI7bSU8Z5po446zcYF2fmRURXGERypaFBTi3FDGPbJwAPnQSComsXEuPI9VgjVjJ8eowJoahtl0rW3tJG3PIVgpPt71ruuqUWR22tyYQajSgrcUOD8kAgA4HBHNaZj9vfdvX/GOqTOZaY/LjKVtUSptOCB5sk+noPaq5PRbdQJjx27i307VLdgyGWoxDnUyAEttjPBCFHdnsCfQ0C3lV1DqA3q5Pr+Fe7z4eeyuDLitSo7m0qbcGQrBCh/yrRb7RbkXd26i1xWp7iSDLS0AtRPByfnW51K25iUMHCkgBGfpUqUlx4IjJPnKcrPoBRAXVtFoB5SZV1vLTLzarUGnfErSyUIK0rSMEfpPck4ySB3JHGKnCRNlXV2E7CH4ftKF70HC0lOchXYgnjaPTOfapHUWhoMOkpKVAKWnjyms5KD+UpLp2bwkAHNI5skZVQZGCVUoraXGpk6Ho2OxKt5THguPMAuKQk48oIB4HbB9cZ4rzUkObq6TaWbVcosQW6Qp+ZuR1VIdSnCcNkYUAoq5JHvzVyQkKlKQolQbSnbn0rnFtW61rYBgcqlrSU/3JJO4fTGT9q16fTis15mLRK52r1DtM+mN7jCiRvh9Ml2KJZ3bvAeVbbkpxl1lwgmI7wtBSB5ScnABx6ZrKL8ObnbbVcIUOZASZ10bdcccKlJRFbyUIKTjdzxtz29aszojN2u8CMWguLOEgJbxkBBQrsPoRWD7TcRyzypgYC5C3pDypCdyQVbSBj3AwB9Kj5cHn3Eo+bcOPcwqS/pXW1tkPRbbqOzNxQ6taEdcs7dyiojZg7RlR4yaKbXiC67dZjjXV2KeWRhJ968rS3RUSATU8PVZHfEq4JApePouloWlOw85Dis5z88UEq6rnQ/XvBI9xip9eKHFc2V27lCcD6UhRTuVtJxnsr/all2avTt1jSLc6ERIuFLjnvK3ZCgTnjaORn1NSLei5G6PuSStLGFJwojYolQ2FIBPZI5zjJNc2b03rJN2simkSGls2dyPOdL4CXHCHMZO5W4lSgc+43eX0AYUh0FWtcC6yLPdd67g08iMUtISvap10dRRx/lO9IGP7a2XCM9HfmpgtS1zFWxLbTgCySvJyOp2BPlyc+3tXsKFfG5Hjiw8XVoeLLC5e1DKz5UFxIOFZSlPbO07sDkmo7umr4qxR4Fyusq4Px5rS0yo76o63mi6hS94B4KRuAwrtjHtTXqekTWbbruJDbdplphww2WQk+ZSc89QZByrICRnjBUeadQVSFQmFy2w3IUhJdQDnavHIyOO9UO/2DUs5M2NpiQu0qcuqXlyVrKS6z00jIUnKiAsKO04zmrLp+2XeLKccu1yXJZCnSwjJBG9wnz84UAAkJ9gSKUmUpdIVCc1Zpy3SriudGXJlaZkvIZaXsUp7quo3OjIACkrBHGMA8d6tdvh26NbHFRDOabYhELWC3whad4SRjCiNxIOO5PPNc6uvwjvF3VfbgtLTFxfua34oW7lLrS1KJ3EdjyCP29a6pHsL6Iq2y4ylbsVtlfkJUCEAHzZHGUj0qisXgdRNTDSeslk+NY7cGvGRJEuWwG2BLUEB0BLfABGABtUcgAA5NMJLVoi2qJZ7xKcmtBKceISCpQH6d2xIGOMdh25rbNtTKWFP3V5vBcUt0IRwolISkD1yMDFaXrPEkvQXrjNSXlICUpSsASMDI2557d8Vlc7VySAO5aGt0xAuJ5nyS78OtFykT222H2XmW2mgwyW9pQwvLZTuHp2weK02ew2e0vP3PEwSJslV1XlaCFkFQSjgcD804Hv3OKYQ4rMHUMgSZsVM6UHFRovUAUtJJOcd/8AwfamTVnddatqZKm0qhcFKCSFpGMe2OQn9qKb9WW9YZ9UPbpw7qnHoiXc47SHpyoz6kxlBBKSBk+oAz6ZqT+LtLhx5LbLqzIJDTQA3KOCfU49D3NRnLItxyVl1noyHkukdLKlAEHBOeRwf3rHwIiPQWHZrKG25Klx0rVhahg4QPfGT78YprtTOdvX8JT0JaBz5R+VL/EyJT7T8VxtDLQcUokK4OcYAznsa1sXuG+0pwtPJbbd2b1tEBPJAP04+3FbkNSE3h10hrouNJTjed3lKjnGP81YfhijAuEVbg/4pbigoD9IV8qea/Hf6Jf0ue71UWXeQxPsrUeOnpXOQ60tahhQ2trUCPfOyoennYruorw1EtzTYivqadkqfJcWspSs7UY4T5++fTtW/VFquMx2zSbMYhk2+UXT4kqSlSS0tB/SCf6h7dqXsaRuLdzvE0T4TCrqgJeeYhHxCFdJKDscKuE7k7gCDzWtrnBsSsrmtcZjbZYQNa2OTbdRzbNHStyzBzqoCQjrhIJChj+kkK571C098TGLho6ZqO625yHGiSkMKDKupkKKRuHbtu5plO+Hlp8CpiypTanVQ3YbimGxh9C0bfzBxuIOFA5ByO/NahoTpSZLMaUhq2ShFdeZS1/9wytJ3gZwApKQD+/NCkADZO5Wr7BCe6Em7RUOBKVYLqRwoBQPf1BBopM58LtHrcUty27lKUTys8D0A+QHAHoAKKFKu9FFFCEUUUUIRRRRQhFFFFCEUUUUIUafEYms9GS3vbJzt+f/AH/zpVO081NvUa4rkLCGEpHQ2jGUkqSR7cnn3wKfUUrmh2Cpa4t2Veb0vATqVd/cLzkxYAQlasoaO3blI79vf3rGwaedtVzuk+RcXZTs53dtUNobSCdoxk9t2PTsO1WOvDVhc47lQ3qggcqvOaeU7qlu9vT5Cgyja1FTwlHBB+oOc4x7d8VOl2iLLnsTX0rLrIASAry8HIOPkeaZivaRwDhBTF7jEnuSn8Fi/wCIBetzhk+G6H6sp25z2ponjNZUURCgkndFFFFSoRRRRQhFFFFCEUUUUIRRRRQheH0pNchdXZvTi7kR9qT1AUeVQPIwTk5B/wDNOq8NCFXS5f3iwFNdHav8xbezCshYGMqPAyjPr3717DVqDeyl9IQ3hAUVIQVDyZOcL77sg49xjtVhoPahCrSXNRBJV0CVFCcoPTxuG/n9Q7kNk98AkDmtqV3rxsZa2T0kl1L6UqTgjcnbtBVzwDyeRlWPQU/FemhCRFy+B1H5ACS6rd+jATuAGOc42ZJ9d3y4rK2G97lCelo5a8p2gALwg+hPGSsfRI59S7FeUISWYi4ruKvAtvJCWgA6t4BpRJ5G3JIIGTnaeSOcZqAhGo0x0pUlWRFbbyHEqUDhO5QO4bl5Ku4A4GD72oUUIVa6V0Ut1TjMjC2E5S0/tCXPLwn80cfqJ7H2JrSmLfDHId8WXemN5S8k7zlJSBhacYAUFEFOc+tWuihCqq498UuYSh7zKSW0of4JBVxnekgdskbTwOFd6tDWdo3fqxzWVAoQvaKKKEIooooQiiiihC//2Q==">
            <a:extLst>
              <a:ext uri="{FF2B5EF4-FFF2-40B4-BE49-F238E27FC236}">
                <a16:creationId xmlns:a16="http://schemas.microsoft.com/office/drawing/2014/main" id="{72A5373A-7BBF-D2CD-BAA1-DD97457770C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7638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l-GR" altLang="es-ES"/>
          </a:p>
        </p:txBody>
      </p:sp>
      <p:pic>
        <p:nvPicPr>
          <p:cNvPr id="9222" name="Picture 10">
            <a:extLst>
              <a:ext uri="{FF2B5EF4-FFF2-40B4-BE49-F238E27FC236}">
                <a16:creationId xmlns:a16="http://schemas.microsoft.com/office/drawing/2014/main" id="{FB52E068-4639-212F-FD64-A9CD811E74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50" y="4795838"/>
            <a:ext cx="4856163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3 - Ορθογώνιο">
            <a:extLst>
              <a:ext uri="{FF2B5EF4-FFF2-40B4-BE49-F238E27FC236}">
                <a16:creationId xmlns:a16="http://schemas.microsoft.com/office/drawing/2014/main" id="{E78C3021-3C9A-6898-7C2B-680FB23EC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" y="704850"/>
            <a:ext cx="7461250" cy="489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s-ES" sz="2400" b="1">
                <a:latin typeface="Arial Black" panose="020B0A04020102020204" pitchFamily="34" charset="0"/>
              </a:rPr>
              <a:t>Classroom Strategies</a:t>
            </a: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 b="1"/>
              <a:t>Universal Design for Learning (UDL):</a:t>
            </a:r>
            <a:r>
              <a:rPr lang="en-US" altLang="es-ES" sz="2400"/>
              <a:t> Flexible teaching methods that accommodate all learners.</a:t>
            </a: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 b="1"/>
              <a:t>Differentiated Instruction:</a:t>
            </a:r>
            <a:r>
              <a:rPr lang="en-US" altLang="es-ES" sz="2400"/>
              <a:t> Tailoring lessons based on individual needs.</a:t>
            </a: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 b="1"/>
              <a:t>Positive Reinforcement:</a:t>
            </a:r>
            <a:r>
              <a:rPr lang="en-US" altLang="es-ES" sz="2400"/>
              <a:t> Building confidence through praise and encouragement.</a:t>
            </a: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 b="1"/>
              <a:t>Collaborative Learning:</a:t>
            </a:r>
            <a:r>
              <a:rPr lang="en-US" altLang="es-ES" sz="2400"/>
              <a:t> Group work and peer support.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4 - Ορθογώνιο">
            <a:extLst>
              <a:ext uri="{FF2B5EF4-FFF2-40B4-BE49-F238E27FC236}">
                <a16:creationId xmlns:a16="http://schemas.microsoft.com/office/drawing/2014/main" id="{A86A51B5-C89B-B0F7-C644-C56F15B74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713" y="666750"/>
            <a:ext cx="7470775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s-ES" sz="2400" b="1"/>
              <a:t>Assistive Technology</a:t>
            </a:r>
          </a:p>
          <a:p>
            <a:pPr eaLnBrk="1" hangingPunct="1"/>
            <a:r>
              <a:rPr lang="en-US" altLang="es-ES" sz="2400"/>
              <a:t>Examples:</a:t>
            </a:r>
          </a:p>
          <a:p>
            <a:pPr lvl="1" eaLnBrk="1" hangingPunct="1"/>
            <a:r>
              <a:rPr lang="en-US" altLang="es-ES" sz="2400" b="1"/>
              <a:t>Communication Devices:</a:t>
            </a:r>
            <a:r>
              <a:rPr lang="en-US" altLang="es-ES" sz="2400"/>
              <a:t> Speech-to-text, text-to-speech.</a:t>
            </a:r>
          </a:p>
          <a:p>
            <a:pPr lvl="1" eaLnBrk="1" hangingPunct="1"/>
            <a:r>
              <a:rPr lang="en-US" altLang="es-ES" sz="2400" b="1"/>
              <a:t>Physical Aids:</a:t>
            </a:r>
            <a:r>
              <a:rPr lang="en-US" altLang="es-ES" sz="2400"/>
              <a:t> Wheelchairs, adapted desks, mobility aids.</a:t>
            </a:r>
          </a:p>
          <a:p>
            <a:pPr lvl="1" eaLnBrk="1" hangingPunct="1"/>
            <a:r>
              <a:rPr lang="en-US" altLang="es-ES" sz="2400" b="1"/>
              <a:t>Sensory Tools:</a:t>
            </a:r>
            <a:r>
              <a:rPr lang="en-US" altLang="es-ES" sz="2400"/>
              <a:t> Noise-canceling headphones, fidget toys.</a:t>
            </a:r>
          </a:p>
          <a:p>
            <a:pPr lvl="1" eaLnBrk="1" hangingPunct="1"/>
            <a:r>
              <a:rPr lang="en-US" altLang="es-ES" sz="2400" b="1"/>
              <a:t>Learning Software:</a:t>
            </a:r>
            <a:r>
              <a:rPr lang="en-US" altLang="es-ES" sz="2400"/>
              <a:t> Apps for reading, writing, and math.</a:t>
            </a:r>
          </a:p>
        </p:txBody>
      </p:sp>
      <p:pic>
        <p:nvPicPr>
          <p:cNvPr id="11267" name="Picture 6" descr="https://media.istockphoto.com/id/1191463800/photo/kid-with-dyslexia-drawing-with-pencil-and-child-psychologist-looking-at-it.jpg?b=1&amp;s=612x612&amp;w=0&amp;k=20&amp;c=efCUxBSVGvKDGwJtZCnqpEzv8-meN00-6BAdanMySjk=">
            <a:extLst>
              <a:ext uri="{FF2B5EF4-FFF2-40B4-BE49-F238E27FC236}">
                <a16:creationId xmlns:a16="http://schemas.microsoft.com/office/drawing/2014/main" id="{8DF32088-1781-113B-38A3-95AB6302B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4452938"/>
            <a:ext cx="6931025" cy="210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3 - Ορθογώνιο">
            <a:extLst>
              <a:ext uri="{FF2B5EF4-FFF2-40B4-BE49-F238E27FC236}">
                <a16:creationId xmlns:a16="http://schemas.microsoft.com/office/drawing/2014/main" id="{6216CAA8-B8FA-AE5C-0BB1-7CACCAB1B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300" y="457200"/>
            <a:ext cx="62357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s-ES" sz="2400" b="1"/>
              <a:t>Case Studies</a:t>
            </a:r>
          </a:p>
          <a:p>
            <a:pPr algn="ctr" eaLnBrk="1" hangingPunct="1"/>
            <a:endParaRPr lang="en-US" altLang="es-ES" sz="2400" b="1"/>
          </a:p>
          <a:p>
            <a:pPr eaLnBrk="1" hangingPunct="1"/>
            <a:r>
              <a:rPr lang="en-US" altLang="es-ES" sz="2400" b="1"/>
              <a:t>Example 1:</a:t>
            </a:r>
            <a:r>
              <a:rPr lang="en-US" altLang="es-ES" sz="2400"/>
              <a:t> A student with autism thriving in a mainstream classroom.</a:t>
            </a: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 b="1"/>
              <a:t>Example 2:</a:t>
            </a:r>
            <a:r>
              <a:rPr lang="en-US" altLang="es-ES" sz="2400"/>
              <a:t> Use of speech-generating devices for non-verbal communication.</a:t>
            </a: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 b="1"/>
              <a:t>Example 3:</a:t>
            </a:r>
            <a:r>
              <a:rPr lang="en-US" altLang="es-ES" sz="2400"/>
              <a:t> Success stories from inclusive sports programs.</a:t>
            </a:r>
          </a:p>
        </p:txBody>
      </p:sp>
      <p:pic>
        <p:nvPicPr>
          <p:cNvPr id="12291" name="Picture 9" descr="https://4.bp.blogspot.com/-3dlwKqaTBss/UZfZsWfTqJI/AAAAAAAAAUA/P92kiZBcPoo/s320/98155C87A3E4801D895CCAC62204B2FE.jpg">
            <a:extLst>
              <a:ext uri="{FF2B5EF4-FFF2-40B4-BE49-F238E27FC236}">
                <a16:creationId xmlns:a16="http://schemas.microsoft.com/office/drawing/2014/main" id="{0CC175E5-F9AF-BF0A-2900-20C840273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4435475"/>
            <a:ext cx="58801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4 - Ορθογώνιο">
            <a:extLst>
              <a:ext uri="{FF2B5EF4-FFF2-40B4-BE49-F238E27FC236}">
                <a16:creationId xmlns:a16="http://schemas.microsoft.com/office/drawing/2014/main" id="{2D7577BF-E367-7484-DE1F-BD47F134E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675" y="666750"/>
            <a:ext cx="7872413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s-ES" sz="2400" b="1">
                <a:latin typeface="Arial Black" panose="020B0A04020102020204" pitchFamily="34" charset="0"/>
              </a:rPr>
              <a:t>Role of Teachers and Educators</a:t>
            </a:r>
            <a:endParaRPr lang="en-US" altLang="es-ES" sz="2400">
              <a:latin typeface="Arial Black" panose="020B0A04020102020204" pitchFamily="34" charset="0"/>
            </a:endParaRPr>
          </a:p>
          <a:p>
            <a:pPr eaLnBrk="1" hangingPunct="1"/>
            <a:endParaRPr lang="en-US" altLang="es-ES" sz="2400">
              <a:latin typeface="Arial Black" panose="020B0A04020102020204" pitchFamily="34" charset="0"/>
            </a:endParaRPr>
          </a:p>
          <a:p>
            <a:pPr eaLnBrk="1" hangingPunct="1"/>
            <a:r>
              <a:rPr lang="en-US" altLang="es-ES" sz="2400"/>
              <a:t>Using Creating supportive, positive, and safe environments.</a:t>
            </a: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/>
              <a:t>Patience, creativity, and flexibility.</a:t>
            </a: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/>
              <a:t>Ongoing training and professional development.</a:t>
            </a: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/>
              <a:t>Partnering with families for personalized learning plans.</a:t>
            </a:r>
          </a:p>
        </p:txBody>
      </p:sp>
      <p:sp>
        <p:nvSpPr>
          <p:cNvPr id="13315" name="AutoShape 6" descr="https://special-learners.gr/wp-content/uploads/2021/05/kid-got-stress-doing-homework-prepare-exam_107791-1443.jpg.webp">
            <a:extLst>
              <a:ext uri="{FF2B5EF4-FFF2-40B4-BE49-F238E27FC236}">
                <a16:creationId xmlns:a16="http://schemas.microsoft.com/office/drawing/2014/main" id="{9332CAB0-5CA9-1827-6485-DFA28AF97C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7638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l-GR" altLang="es-ES"/>
          </a:p>
        </p:txBody>
      </p:sp>
      <p:sp>
        <p:nvSpPr>
          <p:cNvPr id="13316" name="AutoShape 8" descr="https://special-learners.gr/wp-content/uploads/2021/05/kid-got-stress-doing-homework-prepare-exam_107791-1443.jpg.webp">
            <a:extLst>
              <a:ext uri="{FF2B5EF4-FFF2-40B4-BE49-F238E27FC236}">
                <a16:creationId xmlns:a16="http://schemas.microsoft.com/office/drawing/2014/main" id="{9CD748FE-37A7-8E7A-A7A0-93A0795F901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7638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l-GR" altLang="es-ES"/>
          </a:p>
        </p:txBody>
      </p:sp>
      <p:pic>
        <p:nvPicPr>
          <p:cNvPr id="13317" name="Picture 10" descr="https://dyslexiacenters.gr/wp-content/uploads/2024/11/%CE%95%CE%B9%CE%BA%CF%8C%CE%BD%CE%B11-1-300x103.png">
            <a:extLst>
              <a:ext uri="{FF2B5EF4-FFF2-40B4-BE49-F238E27FC236}">
                <a16:creationId xmlns:a16="http://schemas.microsoft.com/office/drawing/2014/main" id="{2B7F40A5-4055-617A-1C7E-26F15C1411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413" y="4929188"/>
            <a:ext cx="5741987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3 - Ορθογώνιο">
            <a:extLst>
              <a:ext uri="{FF2B5EF4-FFF2-40B4-BE49-F238E27FC236}">
                <a16:creationId xmlns:a16="http://schemas.microsoft.com/office/drawing/2014/main" id="{DF47FB2B-B7E5-6328-72A9-B4760F700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388" y="520700"/>
            <a:ext cx="7205662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s-ES" sz="2400" b="1">
                <a:latin typeface="Arial Black" panose="020B0A04020102020204" pitchFamily="34" charset="0"/>
              </a:rPr>
              <a:t>Parental Involvement</a:t>
            </a:r>
          </a:p>
          <a:p>
            <a:pPr algn="ctr" eaLnBrk="1" hangingPunct="1"/>
            <a:endParaRPr lang="en-US" altLang="es-ES" sz="2400">
              <a:latin typeface="Arial Black" panose="020B0A04020102020204" pitchFamily="34" charset="0"/>
            </a:endParaRPr>
          </a:p>
          <a:p>
            <a:pPr eaLnBrk="1" hangingPunct="1"/>
            <a:r>
              <a:rPr lang="en-US" altLang="es-ES" sz="2400"/>
              <a:t>Importance of family support in learning.</a:t>
            </a:r>
          </a:p>
          <a:p>
            <a:pPr eaLnBrk="1" hangingPunct="1"/>
            <a:endParaRPr lang="en-US" altLang="es-ES" sz="2400"/>
          </a:p>
          <a:p>
            <a:pPr eaLnBrk="1" hangingPunct="1"/>
            <a:r>
              <a:rPr lang="en-US" altLang="es-ES" sz="2400"/>
              <a:t>Tips for parents:</a:t>
            </a:r>
          </a:p>
          <a:p>
            <a:pPr lvl="1" eaLnBrk="1" hangingPunct="1"/>
            <a:r>
              <a:rPr lang="en-US" altLang="es-ES" sz="2400"/>
              <a:t>Regular communication with teachers.</a:t>
            </a:r>
          </a:p>
          <a:p>
            <a:pPr lvl="1" eaLnBrk="1" hangingPunct="1"/>
            <a:endParaRPr lang="en-US" altLang="es-ES" sz="2400"/>
          </a:p>
          <a:p>
            <a:pPr lvl="1" eaLnBrk="1" hangingPunct="1"/>
            <a:r>
              <a:rPr lang="en-US" altLang="es-ES" sz="2400"/>
              <a:t>Creating structured, supportive home routines.</a:t>
            </a:r>
          </a:p>
          <a:p>
            <a:pPr lvl="1" eaLnBrk="1" hangingPunct="1"/>
            <a:endParaRPr lang="en-US" altLang="es-ES" sz="2400"/>
          </a:p>
          <a:p>
            <a:pPr lvl="1" eaLnBrk="1" hangingPunct="1"/>
            <a:r>
              <a:rPr lang="en-US" altLang="es-ES" sz="2400"/>
              <a:t>Encouraging independence.</a:t>
            </a:r>
          </a:p>
        </p:txBody>
      </p:sp>
      <p:sp>
        <p:nvSpPr>
          <p:cNvPr id="14339" name="AutoShape 5" descr="https://dyslexiacenters.gr/wp-content/uploads/2024/04/depi-icon-1.svg">
            <a:extLst>
              <a:ext uri="{FF2B5EF4-FFF2-40B4-BE49-F238E27FC236}">
                <a16:creationId xmlns:a16="http://schemas.microsoft.com/office/drawing/2014/main" id="{76555356-ED25-937B-DEDA-B0C8AEE67D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7638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l-GR" altLang="es-ES"/>
          </a:p>
        </p:txBody>
      </p:sp>
      <p:sp>
        <p:nvSpPr>
          <p:cNvPr id="14340" name="AutoShape 7" descr="https://dyslexiacenters.gr/wp-content/uploads/2024/04/depi-icon-1.svg">
            <a:extLst>
              <a:ext uri="{FF2B5EF4-FFF2-40B4-BE49-F238E27FC236}">
                <a16:creationId xmlns:a16="http://schemas.microsoft.com/office/drawing/2014/main" id="{E461840E-6275-3B84-2850-4CB7719F14E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7638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l-GR" altLang="es-ES"/>
          </a:p>
        </p:txBody>
      </p:sp>
      <p:pic>
        <p:nvPicPr>
          <p:cNvPr id="14341" name="Picture 9" descr="https://dyslexiacenters.gr/wp-content/uploads/2024/04/logo-image.png">
            <a:extLst>
              <a:ext uri="{FF2B5EF4-FFF2-40B4-BE49-F238E27FC236}">
                <a16:creationId xmlns:a16="http://schemas.microsoft.com/office/drawing/2014/main" id="{54CCD500-98E1-F987-09DB-577B302D1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338" y="4306888"/>
            <a:ext cx="5200650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Αφθονία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68</TotalTime>
  <Words>585</Words>
  <Application>Microsoft Office PowerPoint</Application>
  <PresentationFormat>Presentación en pantalla (4:3)</PresentationFormat>
  <Paragraphs>119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4" baseType="lpstr">
      <vt:lpstr>Arial</vt:lpstr>
      <vt:lpstr>Trebuchet MS</vt:lpstr>
      <vt:lpstr>Wingdings 2</vt:lpstr>
      <vt:lpstr>Wingdings</vt:lpstr>
      <vt:lpstr>Calibri</vt:lpstr>
      <vt:lpstr>Georgia</vt:lpstr>
      <vt:lpstr>Broadway</vt:lpstr>
      <vt:lpstr>Arial Black</vt:lpstr>
      <vt:lpstr>Αφθονία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Δημητρης</dc:creator>
  <dc:description>generated using python-pptx</dc:description>
  <cp:lastModifiedBy>Ramón Ruiz</cp:lastModifiedBy>
  <cp:revision>11</cp:revision>
  <dcterms:created xsi:type="dcterms:W3CDTF">2013-01-27T09:14:16Z</dcterms:created>
  <dcterms:modified xsi:type="dcterms:W3CDTF">2025-07-07T16:26:29Z</dcterms:modified>
</cp:coreProperties>
</file>